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799901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28638A06-862B-422B-82AE-7C647DCF327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32384" y="111676"/>
            <a:ext cx="2581937" cy="599227"/>
          </a:xfrm>
          <a:prstGeom prst="rect">
            <a:avLst/>
          </a:prstGeom>
        </p:spPr>
      </p:pic>
      <p:grpSp>
        <p:nvGrpSpPr>
          <p:cNvPr id="16" name="Grupo 15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7" name="Medio marco 16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8" name="Medio marco 17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9" name="Imagen 18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88032" y="651302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332656" y="723310"/>
            <a:ext cx="7082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Afectación al tránsito (1 renglón)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9E3BD3B-3B5C-4E62-BEFB-09271901D158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332656" y="692532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96952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00418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7937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76297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35182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12514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49566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65468" y="2044442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E807C03B-A282-4570-9481-D247FCF95D19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72331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5887A965-E27C-4351-ACF9-2FD34CE74E77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754087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210DFAB-D798-49B0-A0DC-DB33504DDF11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1" name="Gráfico 10" descr="Lupa">
            <a:extLst>
              <a:ext uri="{FF2B5EF4-FFF2-40B4-BE49-F238E27FC236}">
                <a16:creationId xmlns:a16="http://schemas.microsoft.com/office/drawing/2014/main" id="{D4DA6494-BB2B-46EF-9BD5-5035856714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41873" y="2011531"/>
            <a:ext cx="202461" cy="20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58787" y="72331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1FE1E1-5D3E-4310-B936-BCACCB889DF3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573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266</cp:revision>
  <cp:lastPrinted>2019-09-16T13:01:52Z</cp:lastPrinted>
  <dcterms:created xsi:type="dcterms:W3CDTF">2017-09-14T15:05:19Z</dcterms:created>
  <dcterms:modified xsi:type="dcterms:W3CDTF">2023-05-25T20:29:28Z</dcterms:modified>
</cp:coreProperties>
</file>