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EB9A4A1D-E254-4185-9F2E-7689A9069E3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249" y="289401"/>
            <a:ext cx="2565626" cy="784922"/>
          </a:xfrm>
          <a:prstGeom prst="rect">
            <a:avLst/>
          </a:prstGeom>
        </p:spPr>
      </p:pic>
      <p:grpSp>
        <p:nvGrpSpPr>
          <p:cNvPr id="15" name="Grupo 14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8" name="Medio marco 17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0" name="Medio marco 19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23" name="Imagen 22"/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701430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82</cp:revision>
  <dcterms:created xsi:type="dcterms:W3CDTF">2021-08-17T23:44:59Z</dcterms:created>
  <dcterms:modified xsi:type="dcterms:W3CDTF">2023-05-25T20:05:43Z</dcterms:modified>
</cp:coreProperties>
</file>