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25/05/2023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EB9A4A1D-E254-4185-9F2E-7689A9069E3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7249" y="289401"/>
            <a:ext cx="2565626" cy="784922"/>
          </a:xfrm>
          <a:prstGeom prst="rect">
            <a:avLst/>
          </a:prstGeom>
        </p:spPr>
      </p:pic>
      <p:grpSp>
        <p:nvGrpSpPr>
          <p:cNvPr id="15" name="Grupo 14"/>
          <p:cNvGrpSpPr/>
          <p:nvPr userDrawn="1"/>
        </p:nvGrpSpPr>
        <p:grpSpPr>
          <a:xfrm>
            <a:off x="5677975" y="237796"/>
            <a:ext cx="987193" cy="1110711"/>
            <a:chOff x="6043819" y="133021"/>
            <a:chExt cx="697549" cy="784827"/>
          </a:xfrm>
        </p:grpSpPr>
        <p:sp>
          <p:nvSpPr>
            <p:cNvPr id="18" name="Medio marco 17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20" name="Medio marco 19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23" name="Imagen 22"/>
            <p:cNvPicPr>
              <a:picLocks noChangeAspect="1"/>
            </p:cNvPicPr>
            <p:nvPr userDrawn="1"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4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62BC40-A36C-4A1C-82A4-58D72E5AC01E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32965" y="1701430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75E468A-CF6C-483F-B83F-FB9B4680C5C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D20D9F-BB53-450B-AE33-01EA721E29A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3C76F0-955C-4932-B2A2-FAB410A796E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2ECAB1-79D7-45EF-9243-CF9984C298F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38BC37F-9115-40DC-8540-6B211B5EB0F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F99D8-9C12-4739-8898-E6EF383D29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2C8CEA-3890-491D-A877-85DB2309D7D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234DD-8AE8-4418-A612-842DD1DF43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413E1C-F9B6-4631-A524-DE8F238892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1606</TotalTime>
  <Words>1827</Words>
  <Application>Microsoft Office PowerPoint</Application>
  <PresentationFormat>Carta (216 x 279 mm)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82</cp:revision>
  <dcterms:created xsi:type="dcterms:W3CDTF">2021-08-17T23:44:59Z</dcterms:created>
  <dcterms:modified xsi:type="dcterms:W3CDTF">2023-05-25T20:05:43Z</dcterms:modified>
</cp:coreProperties>
</file>