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25/05/2023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31" name="Imagen 30">
            <a:extLst>
              <a:ext uri="{FF2B5EF4-FFF2-40B4-BE49-F238E27FC236}">
                <a16:creationId xmlns:a16="http://schemas.microsoft.com/office/drawing/2014/main" id="{C6C9180D-614A-4D81-ABD0-FC8279D336A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366" y="81873"/>
            <a:ext cx="1798660" cy="550278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E982B5A8-D8A2-401F-A81D-D6CBE7465BF0}"/>
              </a:ext>
            </a:extLst>
          </p:cNvPr>
          <p:cNvSpPr/>
          <p:nvPr userDrawn="1"/>
        </p:nvSpPr>
        <p:spPr>
          <a:xfrm>
            <a:off x="-17211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7" name="Grupo 16"/>
          <p:cNvGrpSpPr/>
          <p:nvPr userDrawn="1"/>
        </p:nvGrpSpPr>
        <p:grpSpPr>
          <a:xfrm>
            <a:off x="5949280" y="85160"/>
            <a:ext cx="847673" cy="953734"/>
            <a:chOff x="6043819" y="133021"/>
            <a:chExt cx="697549" cy="784827"/>
          </a:xfrm>
        </p:grpSpPr>
        <p:sp>
          <p:nvSpPr>
            <p:cNvPr id="19" name="Medio marco 18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20" name="Medio marco 19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21" name="Imagen 20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0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88032" y="836548"/>
            <a:ext cx="587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4014B98-23C8-4B54-8751-79A1DA9B20C9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231459" y="773832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afectación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2D23BEB-0199-4F44-8595-1076C1B48405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0648" y="8365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49342" y="1133944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808" y="1748929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0327" y="1173715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8687" y="2790056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7572" y="1475337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4904" y="1760384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01956" y="2314331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17858" y="2044442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93F332E1-D56F-4147-8A16-ADF9AEDB46B7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86732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6C2459D0-E299-4DCE-8559-7AB33F394C5B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89810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326336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9816" y="3004521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9817" y="1445287"/>
            <a:ext cx="202460" cy="2024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AEE2EC8-DE55-4A51-B50A-4D2C186FDC38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Gráfico 2" descr="Lupa">
            <a:extLst>
              <a:ext uri="{FF2B5EF4-FFF2-40B4-BE49-F238E27FC236}">
                <a16:creationId xmlns:a16="http://schemas.microsoft.com/office/drawing/2014/main" id="{338C66D5-7747-42C1-82CD-ABBC17E32C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68352" y="2144797"/>
            <a:ext cx="169168" cy="16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88079" y="872009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74D525B-DA8F-44FA-9EC2-FAD507411BD5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573</Words>
  <Application>Microsoft Office PowerPoint</Application>
  <PresentationFormat>Personalizado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265</cp:revision>
  <cp:lastPrinted>2019-09-16T13:01:52Z</cp:lastPrinted>
  <dcterms:created xsi:type="dcterms:W3CDTF">2017-09-14T15:05:19Z</dcterms:created>
  <dcterms:modified xsi:type="dcterms:W3CDTF">2023-05-25T20:29:50Z</dcterms:modified>
</cp:coreProperties>
</file>