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5" r:id="rId3"/>
    <p:sldId id="266" r:id="rId4"/>
    <p:sldId id="267" r:id="rId5"/>
    <p:sldId id="268" r:id="rId6"/>
    <p:sldId id="269" r:id="rId7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394" autoAdjust="0"/>
  </p:normalViewPr>
  <p:slideViewPr>
    <p:cSldViewPr>
      <p:cViewPr varScale="1">
        <p:scale>
          <a:sx n="109" d="100"/>
          <a:sy n="109" d="100"/>
        </p:scale>
        <p:origin x="12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25/05/2023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pic>
        <p:nvPicPr>
          <p:cNvPr id="31" name="Imagen 30">
            <a:extLst>
              <a:ext uri="{FF2B5EF4-FFF2-40B4-BE49-F238E27FC236}">
                <a16:creationId xmlns:a16="http://schemas.microsoft.com/office/drawing/2014/main" id="{C6C9180D-614A-4D81-ABD0-FC8279D336A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7366" y="81873"/>
            <a:ext cx="1798660" cy="550278"/>
          </a:xfrm>
          <a:prstGeom prst="rect">
            <a:avLst/>
          </a:prstGeom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E982B5A8-D8A2-401F-A81D-D6CBE7465BF0}"/>
              </a:ext>
            </a:extLst>
          </p:cNvPr>
          <p:cNvSpPr/>
          <p:nvPr userDrawn="1"/>
        </p:nvSpPr>
        <p:spPr>
          <a:xfrm>
            <a:off x="-17211" y="943917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7" name="Grupo 16"/>
          <p:cNvGrpSpPr/>
          <p:nvPr userDrawn="1"/>
        </p:nvGrpSpPr>
        <p:grpSpPr>
          <a:xfrm>
            <a:off x="5949280" y="85160"/>
            <a:ext cx="847673" cy="953734"/>
            <a:chOff x="6043819" y="133021"/>
            <a:chExt cx="697549" cy="784827"/>
          </a:xfrm>
        </p:grpSpPr>
        <p:sp>
          <p:nvSpPr>
            <p:cNvPr id="19" name="Medio marco 18">
              <a:extLst>
                <a:ext uri="{FF2B5EF4-FFF2-40B4-BE49-F238E27FC236}">
                  <a16:creationId xmlns:a16="http://schemas.microsoft.com/office/drawing/2014/main" id="{E398C1FF-2AA1-43F8-83E2-19E2F65A6C8C}"/>
                </a:ext>
              </a:extLst>
            </p:cNvPr>
            <p:cNvSpPr/>
            <p:nvPr/>
          </p:nvSpPr>
          <p:spPr>
            <a:xfrm>
              <a:off x="6043819" y="133021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20" name="Medio marco 19">
              <a:extLst>
                <a:ext uri="{FF2B5EF4-FFF2-40B4-BE49-F238E27FC236}">
                  <a16:creationId xmlns:a16="http://schemas.microsoft.com/office/drawing/2014/main" id="{6FFE7B9B-C391-4F85-AF2A-BABC14A7F73F}"/>
                </a:ext>
              </a:extLst>
            </p:cNvPr>
            <p:cNvSpPr/>
            <p:nvPr/>
          </p:nvSpPr>
          <p:spPr>
            <a:xfrm flipH="1" flipV="1">
              <a:off x="6587313" y="763793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pic>
          <p:nvPicPr>
            <p:cNvPr id="21" name="Imagen 20"/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4027" y="183227"/>
              <a:ext cx="634991" cy="7295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4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20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4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6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20.sv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2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2.sv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A4C4504B-03A3-4521-A794-D4F5C002D68C}"/>
              </a:ext>
            </a:extLst>
          </p:cNvPr>
          <p:cNvSpPr txBox="1"/>
          <p:nvPr/>
        </p:nvSpPr>
        <p:spPr>
          <a:xfrm>
            <a:off x="538976" y="1667060"/>
            <a:ext cx="18487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Espacio para imagen que contextualice el sector o la actividad a informar</a:t>
            </a:r>
            <a:endParaRPr lang="es-CO" sz="1600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F3B4740-0E66-4261-8E79-A2A1A5E49BEE}"/>
              </a:ext>
            </a:extLst>
          </p:cNvPr>
          <p:cNvSpPr txBox="1"/>
          <p:nvPr/>
        </p:nvSpPr>
        <p:spPr>
          <a:xfrm>
            <a:off x="288032" y="836548"/>
            <a:ext cx="5877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Actividad a informar </a:t>
            </a: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Marcador de texto 7">
            <a:extLst>
              <a:ext uri="{FF2B5EF4-FFF2-40B4-BE49-F238E27FC236}">
                <a16:creationId xmlns:a16="http://schemas.microsoft.com/office/drawing/2014/main" id="{D124C0B6-0582-4102-85CC-5C190C9ECB38}"/>
              </a:ext>
            </a:extLst>
          </p:cNvPr>
          <p:cNvSpPr txBox="1">
            <a:spLocks/>
          </p:cNvSpPr>
          <p:nvPr/>
        </p:nvSpPr>
        <p:spPr>
          <a:xfrm>
            <a:off x="3150672" y="1277888"/>
            <a:ext cx="3168352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pic>
        <p:nvPicPr>
          <p:cNvPr id="34" name="Gráfico 33" descr="Marcador">
            <a:extLst>
              <a:ext uri="{FF2B5EF4-FFF2-40B4-BE49-F238E27FC236}">
                <a16:creationId xmlns:a16="http://schemas.microsoft.com/office/drawing/2014/main" id="{0190E014-01AA-4DE3-B53F-0DBA38FAB7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52936" y="1820032"/>
            <a:ext cx="202461" cy="202461"/>
          </a:xfrm>
          <a:prstGeom prst="rect">
            <a:avLst/>
          </a:prstGeom>
        </p:spPr>
      </p:pic>
      <p:pic>
        <p:nvPicPr>
          <p:cNvPr id="35" name="Gráfico 34" descr="Calendario giratorio">
            <a:extLst>
              <a:ext uri="{FF2B5EF4-FFF2-40B4-BE49-F238E27FC236}">
                <a16:creationId xmlns:a16="http://schemas.microsoft.com/office/drawing/2014/main" id="{F4ED98F6-13F9-48DD-9466-3C0D63A987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81429" y="1322686"/>
            <a:ext cx="206663" cy="206663"/>
          </a:xfrm>
          <a:prstGeom prst="rect">
            <a:avLst/>
          </a:prstGeom>
        </p:spPr>
      </p:pic>
      <p:pic>
        <p:nvPicPr>
          <p:cNvPr id="36" name="Gráfico 35" descr="Obreros de la construcción">
            <a:extLst>
              <a:ext uri="{FF2B5EF4-FFF2-40B4-BE49-F238E27FC236}">
                <a16:creationId xmlns:a16="http://schemas.microsoft.com/office/drawing/2014/main" id="{746E552F-B240-466D-962B-BED530AC70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76203" y="2227550"/>
            <a:ext cx="202460" cy="202460"/>
          </a:xfrm>
          <a:prstGeom prst="rect">
            <a:avLst/>
          </a:prstGeom>
        </p:spPr>
      </p:pic>
      <p:pic>
        <p:nvPicPr>
          <p:cNvPr id="37" name="Gráfico 36" descr="Prohibido">
            <a:extLst>
              <a:ext uri="{FF2B5EF4-FFF2-40B4-BE49-F238E27FC236}">
                <a16:creationId xmlns:a16="http://schemas.microsoft.com/office/drawing/2014/main" id="{C1D0D5DA-0612-4095-9BEA-102BB8D8BA7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83490" y="2568307"/>
            <a:ext cx="141354" cy="141354"/>
          </a:xfrm>
          <a:prstGeom prst="rect">
            <a:avLst/>
          </a:prstGeom>
        </p:spPr>
      </p:pic>
      <p:pic>
        <p:nvPicPr>
          <p:cNvPr id="38" name="Gráfico 37" descr="Apretón de manos">
            <a:extLst>
              <a:ext uri="{FF2B5EF4-FFF2-40B4-BE49-F238E27FC236}">
                <a16:creationId xmlns:a16="http://schemas.microsoft.com/office/drawing/2014/main" id="{7239585B-F267-4EF9-BACB-F26765533C5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62639" y="2867303"/>
            <a:ext cx="202398" cy="202398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ABA0F047-4328-4582-8279-8C327E6660D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81429" y="3083326"/>
            <a:ext cx="202399" cy="202399"/>
          </a:xfrm>
          <a:prstGeom prst="rect">
            <a:avLst/>
          </a:prstGeom>
        </p:spPr>
      </p:pic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84014B98-23C8-4B54-8751-79A1DA9B20C9}"/>
              </a:ext>
            </a:extLst>
          </p:cNvPr>
          <p:cNvSpPr txBox="1"/>
          <p:nvPr/>
        </p:nvSpPr>
        <p:spPr>
          <a:xfrm>
            <a:off x="2852936" y="193888"/>
            <a:ext cx="2697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3" name="Marcador de texto 7">
            <a:extLst>
              <a:ext uri="{FF2B5EF4-FFF2-40B4-BE49-F238E27FC236}">
                <a16:creationId xmlns:a16="http://schemas.microsoft.com/office/drawing/2014/main" id="{5CC9560F-B9D3-481F-A12C-B8FBAA670160}"/>
              </a:ext>
            </a:extLst>
          </p:cNvPr>
          <p:cNvSpPr txBox="1">
            <a:spLocks/>
          </p:cNvSpPr>
          <p:nvPr/>
        </p:nvSpPr>
        <p:spPr>
          <a:xfrm>
            <a:off x="3169331" y="1192002"/>
            <a:ext cx="3500030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035FA38E-A264-4DC5-98EF-FE4DC364AD9A}"/>
              </a:ext>
            </a:extLst>
          </p:cNvPr>
          <p:cNvSpPr txBox="1"/>
          <p:nvPr/>
        </p:nvSpPr>
        <p:spPr>
          <a:xfrm>
            <a:off x="315959" y="1595620"/>
            <a:ext cx="2253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Espacio para imagen y/o plano que ilustren.</a:t>
            </a:r>
          </a:p>
          <a:p>
            <a:r>
              <a:rPr lang="es-ES" sz="1200" dirty="0"/>
              <a:t>Con convenciones y norte. Si se requiere base de mapa, lo pueden tomar de: https://mapas.bogota.gov.co/</a:t>
            </a:r>
            <a:endParaRPr lang="es-CO" sz="1200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FA830E43-C98B-4443-8CF8-57707083FF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48851" y="1849382"/>
            <a:ext cx="202461" cy="202461"/>
          </a:xfrm>
          <a:prstGeom prst="rect">
            <a:avLst/>
          </a:prstGeom>
        </p:spPr>
      </p:pic>
      <p:pic>
        <p:nvPicPr>
          <p:cNvPr id="26" name="Gráfico 25" descr="Calendario giratorio">
            <a:extLst>
              <a:ext uri="{FF2B5EF4-FFF2-40B4-BE49-F238E27FC236}">
                <a16:creationId xmlns:a16="http://schemas.microsoft.com/office/drawing/2014/main" id="{F9545043-C60A-4988-A7E9-56270012FF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67583" y="1258529"/>
            <a:ext cx="206663" cy="206663"/>
          </a:xfrm>
          <a:prstGeom prst="rect">
            <a:avLst/>
          </a:prstGeom>
        </p:spPr>
      </p:pic>
      <p:pic>
        <p:nvPicPr>
          <p:cNvPr id="27" name="Gráfico 26" descr="Obreros de la construcción">
            <a:extLst>
              <a:ext uri="{FF2B5EF4-FFF2-40B4-BE49-F238E27FC236}">
                <a16:creationId xmlns:a16="http://schemas.microsoft.com/office/drawing/2014/main" id="{84FF5F18-A323-48DB-ADDC-C06B50E9502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39091" y="2260105"/>
            <a:ext cx="202460" cy="202460"/>
          </a:xfrm>
          <a:prstGeom prst="rect">
            <a:avLst/>
          </a:prstGeom>
        </p:spPr>
      </p:pic>
      <p:pic>
        <p:nvPicPr>
          <p:cNvPr id="30" name="Gráfico 29" descr="Prohibido">
            <a:extLst>
              <a:ext uri="{FF2B5EF4-FFF2-40B4-BE49-F238E27FC236}">
                <a16:creationId xmlns:a16="http://schemas.microsoft.com/office/drawing/2014/main" id="{175560DC-4FDF-49FD-8533-65AFBB343B9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79404" y="2779953"/>
            <a:ext cx="141354" cy="141354"/>
          </a:xfrm>
          <a:prstGeom prst="rect">
            <a:avLst/>
          </a:prstGeom>
        </p:spPr>
      </p:pic>
      <p:pic>
        <p:nvPicPr>
          <p:cNvPr id="40" name="Gráfico 39" descr="Apretón de manos">
            <a:extLst>
              <a:ext uri="{FF2B5EF4-FFF2-40B4-BE49-F238E27FC236}">
                <a16:creationId xmlns:a16="http://schemas.microsoft.com/office/drawing/2014/main" id="{54D4FF10-46B0-4EDF-BBAA-5CF8D97C160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52936" y="3186959"/>
            <a:ext cx="202398" cy="202398"/>
          </a:xfrm>
          <a:prstGeom prst="rect">
            <a:avLst/>
          </a:prstGeom>
        </p:spPr>
      </p:pic>
      <p:pic>
        <p:nvPicPr>
          <p:cNvPr id="43" name="Gráfico 42" descr="Reloj">
            <a:extLst>
              <a:ext uri="{FF2B5EF4-FFF2-40B4-BE49-F238E27FC236}">
                <a16:creationId xmlns:a16="http://schemas.microsoft.com/office/drawing/2014/main" id="{CB2F9198-97C3-4B51-A232-D29ABC15F4D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55082" y="1545227"/>
            <a:ext cx="202399" cy="202399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4799C2EC-9981-4EC9-AA26-5C1B55B1611A}"/>
              </a:ext>
            </a:extLst>
          </p:cNvPr>
          <p:cNvSpPr txBox="1"/>
          <p:nvPr/>
        </p:nvSpPr>
        <p:spPr>
          <a:xfrm>
            <a:off x="231459" y="773832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afectación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2D23BEB-0199-4F44-8595-1076C1B48405}"/>
              </a:ext>
            </a:extLst>
          </p:cNvPr>
          <p:cNvSpPr txBox="1"/>
          <p:nvPr/>
        </p:nvSpPr>
        <p:spPr>
          <a:xfrm>
            <a:off x="2852936" y="193888"/>
            <a:ext cx="2697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82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2CB85B6-4527-4498-86CA-B9547CBE2858}"/>
              </a:ext>
            </a:extLst>
          </p:cNvPr>
          <p:cNvSpPr txBox="1"/>
          <p:nvPr/>
        </p:nvSpPr>
        <p:spPr>
          <a:xfrm>
            <a:off x="260648" y="83654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</a:t>
            </a: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virtual o presencial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2949342" y="1133944"/>
            <a:ext cx="3960440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500798" y="1380378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52808" y="1748929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0327" y="1173715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28687" y="2790056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87572" y="1475337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564904" y="1760384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01956" y="2314331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717858" y="2044442"/>
            <a:ext cx="184868" cy="184868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93F332E1-D56F-4147-8A16-ADF9AEDB46B7}"/>
              </a:ext>
            </a:extLst>
          </p:cNvPr>
          <p:cNvSpPr txBox="1"/>
          <p:nvPr/>
        </p:nvSpPr>
        <p:spPr>
          <a:xfrm>
            <a:off x="2852936" y="193888"/>
            <a:ext cx="2697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E952396-EB07-4044-B59A-8091117F3B2A}"/>
              </a:ext>
            </a:extLst>
          </p:cNvPr>
          <p:cNvSpPr txBox="1"/>
          <p:nvPr/>
        </p:nvSpPr>
        <p:spPr>
          <a:xfrm>
            <a:off x="302473" y="867326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BBDD04F-3472-4BB1-8F38-59F9ECBF75DF}"/>
              </a:ext>
            </a:extLst>
          </p:cNvPr>
          <p:cNvSpPr txBox="1"/>
          <p:nvPr/>
        </p:nvSpPr>
        <p:spPr>
          <a:xfrm>
            <a:off x="529803" y="1490819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5" name="Marcador de texto 7">
            <a:extLst>
              <a:ext uri="{FF2B5EF4-FFF2-40B4-BE49-F238E27FC236}">
                <a16:creationId xmlns:a16="http://schemas.microsoft.com/office/drawing/2014/main" id="{9B4848F2-DBFE-40AA-95AA-0D1DC8A752D2}"/>
              </a:ext>
            </a:extLst>
          </p:cNvPr>
          <p:cNvSpPr txBox="1">
            <a:spLocks/>
          </p:cNvSpPr>
          <p:nvPr/>
        </p:nvSpPr>
        <p:spPr>
          <a:xfrm>
            <a:off x="2924944" y="1408714"/>
            <a:ext cx="3744416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6" name="Gráfico 25" descr="Marcador">
            <a:extLst>
              <a:ext uri="{FF2B5EF4-FFF2-40B4-BE49-F238E27FC236}">
                <a16:creationId xmlns:a16="http://schemas.microsoft.com/office/drawing/2014/main" id="{72E5E317-9EF4-47DF-851F-63407E2055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92863" y="1753986"/>
            <a:ext cx="202461" cy="202461"/>
          </a:xfrm>
          <a:prstGeom prst="rect">
            <a:avLst/>
          </a:prstGeom>
        </p:spPr>
      </p:pic>
      <p:pic>
        <p:nvPicPr>
          <p:cNvPr id="27" name="Gráfico 26" descr="Calendario giratorio">
            <a:extLst>
              <a:ext uri="{FF2B5EF4-FFF2-40B4-BE49-F238E27FC236}">
                <a16:creationId xmlns:a16="http://schemas.microsoft.com/office/drawing/2014/main" id="{9B0B3752-2673-471E-B567-8D7936FD21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3992" y="1472970"/>
            <a:ext cx="206663" cy="206663"/>
          </a:xfrm>
          <a:prstGeom prst="rect">
            <a:avLst/>
          </a:prstGeom>
        </p:spPr>
      </p:pic>
      <p:pic>
        <p:nvPicPr>
          <p:cNvPr id="30" name="Gráfico 29" descr="Éxito de grupo">
            <a:extLst>
              <a:ext uri="{FF2B5EF4-FFF2-40B4-BE49-F238E27FC236}">
                <a16:creationId xmlns:a16="http://schemas.microsoft.com/office/drawing/2014/main" id="{38F9690F-4B72-4F35-B401-17F5B8BFE78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688270" y="2575878"/>
            <a:ext cx="202399" cy="202399"/>
          </a:xfrm>
          <a:prstGeom prst="rect">
            <a:avLst/>
          </a:prstGeom>
        </p:spPr>
      </p:pic>
      <p:pic>
        <p:nvPicPr>
          <p:cNvPr id="32" name="Gráfico 31" descr="Obreros de la construcción">
            <a:extLst>
              <a:ext uri="{FF2B5EF4-FFF2-40B4-BE49-F238E27FC236}">
                <a16:creationId xmlns:a16="http://schemas.microsoft.com/office/drawing/2014/main" id="{404E9CEE-F82B-4409-A4F4-830DE227327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96493" y="2031365"/>
            <a:ext cx="202460" cy="202460"/>
          </a:xfrm>
          <a:prstGeom prst="rect">
            <a:avLst/>
          </a:prstGeom>
        </p:spPr>
      </p:pic>
      <p:pic>
        <p:nvPicPr>
          <p:cNvPr id="33" name="Gráfico 32" descr="Apretón de manos">
            <a:extLst>
              <a:ext uri="{FF2B5EF4-FFF2-40B4-BE49-F238E27FC236}">
                <a16:creationId xmlns:a16="http://schemas.microsoft.com/office/drawing/2014/main" id="{88981795-5602-42F1-B3F7-3DC4D9B4762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677251" y="2312508"/>
            <a:ext cx="202398" cy="20239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6C2459D0-E299-4DCE-8559-7AB33F394C5B}"/>
              </a:ext>
            </a:extLst>
          </p:cNvPr>
          <p:cNvSpPr txBox="1"/>
          <p:nvPr/>
        </p:nvSpPr>
        <p:spPr>
          <a:xfrm>
            <a:off x="2852936" y="193888"/>
            <a:ext cx="2697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91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18D27EA-D8AF-4505-9D81-2B2D97676316}"/>
              </a:ext>
            </a:extLst>
          </p:cNvPr>
          <p:cNvSpPr txBox="1"/>
          <p:nvPr/>
        </p:nvSpPr>
        <p:spPr>
          <a:xfrm>
            <a:off x="274724" y="898103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Marcador de texto 7">
            <a:extLst>
              <a:ext uri="{FF2B5EF4-FFF2-40B4-BE49-F238E27FC236}">
                <a16:creationId xmlns:a16="http://schemas.microsoft.com/office/drawing/2014/main" id="{4395AB00-4C33-4CFD-A1D7-EA1EE01FE6D0}"/>
              </a:ext>
            </a:extLst>
          </p:cNvPr>
          <p:cNvSpPr txBox="1">
            <a:spLocks/>
          </p:cNvSpPr>
          <p:nvPr/>
        </p:nvSpPr>
        <p:spPr>
          <a:xfrm>
            <a:off x="2996952" y="1326336"/>
            <a:ext cx="3672408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726CFD1-8ED4-4FA1-AC53-0C41AB72BE9B}"/>
              </a:ext>
            </a:extLst>
          </p:cNvPr>
          <p:cNvSpPr txBox="1"/>
          <p:nvPr/>
        </p:nvSpPr>
        <p:spPr>
          <a:xfrm>
            <a:off x="476673" y="1739585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B8867104-15FF-4A18-BE66-F7931832D4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19816" y="3004521"/>
            <a:ext cx="202461" cy="202461"/>
          </a:xfrm>
          <a:prstGeom prst="rect">
            <a:avLst/>
          </a:prstGeom>
        </p:spPr>
      </p:pic>
      <p:pic>
        <p:nvPicPr>
          <p:cNvPr id="17" name="Gráfico 16" descr="Obreros de la construcción">
            <a:extLst>
              <a:ext uri="{FF2B5EF4-FFF2-40B4-BE49-F238E27FC236}">
                <a16:creationId xmlns:a16="http://schemas.microsoft.com/office/drawing/2014/main" id="{49D88E33-97BE-4EEE-BA02-071B69A2AD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19817" y="1445287"/>
            <a:ext cx="202460" cy="20246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AAEE2EC8-DE55-4A51-B50A-4D2C186FDC38}"/>
              </a:ext>
            </a:extLst>
          </p:cNvPr>
          <p:cNvSpPr txBox="1"/>
          <p:nvPr/>
        </p:nvSpPr>
        <p:spPr>
          <a:xfrm>
            <a:off x="2852936" y="193888"/>
            <a:ext cx="2697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" name="Gráfico 2" descr="Lupa">
            <a:extLst>
              <a:ext uri="{FF2B5EF4-FFF2-40B4-BE49-F238E27FC236}">
                <a16:creationId xmlns:a16="http://schemas.microsoft.com/office/drawing/2014/main" id="{338C66D5-7747-42C1-82CD-ABBC17E32C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68352" y="2144797"/>
            <a:ext cx="169168" cy="169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0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E262C8E-DCE0-4139-970D-8A96B22BB84F}"/>
              </a:ext>
            </a:extLst>
          </p:cNvPr>
          <p:cNvSpPr txBox="1"/>
          <p:nvPr/>
        </p:nvSpPr>
        <p:spPr>
          <a:xfrm>
            <a:off x="288079" y="872009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515552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565920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74D525B-DA8F-44FA-9EC2-FAD507411BD5}"/>
              </a:ext>
            </a:extLst>
          </p:cNvPr>
          <p:cNvSpPr txBox="1"/>
          <p:nvPr/>
        </p:nvSpPr>
        <p:spPr>
          <a:xfrm>
            <a:off x="2852936" y="193888"/>
            <a:ext cx="2697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1885</TotalTime>
  <Words>573</Words>
  <Application>Microsoft Office PowerPoint</Application>
  <PresentationFormat>Personalizado</PresentationFormat>
  <Paragraphs>108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Maria Catalina Gonzalez Guarin</cp:lastModifiedBy>
  <cp:revision>265</cp:revision>
  <cp:lastPrinted>2019-09-16T13:01:52Z</cp:lastPrinted>
  <dcterms:created xsi:type="dcterms:W3CDTF">2017-09-14T15:05:19Z</dcterms:created>
  <dcterms:modified xsi:type="dcterms:W3CDTF">2023-05-25T20:29:50Z</dcterms:modified>
</cp:coreProperties>
</file>