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6" r:id="rId8"/>
    <p:sldId id="262" r:id="rId9"/>
    <p:sldId id="263" r:id="rId10"/>
    <p:sldId id="264" r:id="rId11"/>
    <p:sldId id="265" r:id="rId1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-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E6A0B59-6CD8-48F3-A61F-34E78AB923F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953" y="178240"/>
            <a:ext cx="3187446" cy="112440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5" name="Grupo 14"/>
          <p:cNvGrpSpPr/>
          <p:nvPr userDrawn="1"/>
        </p:nvGrpSpPr>
        <p:grpSpPr>
          <a:xfrm>
            <a:off x="5677975" y="237796"/>
            <a:ext cx="987193" cy="1110711"/>
            <a:chOff x="6043819" y="133021"/>
            <a:chExt cx="697549" cy="784827"/>
          </a:xfrm>
        </p:grpSpPr>
        <p:sp>
          <p:nvSpPr>
            <p:cNvPr id="18" name="Medio marco 17">
              <a:extLst>
                <a:ext uri="{FF2B5EF4-FFF2-40B4-BE49-F238E27FC236}">
                  <a16:creationId xmlns:a16="http://schemas.microsoft.com/office/drawing/2014/main" id="{E398C1FF-2AA1-43F8-83E2-19E2F65A6C8C}"/>
                </a:ext>
              </a:extLst>
            </p:cNvPr>
            <p:cNvSpPr/>
            <p:nvPr/>
          </p:nvSpPr>
          <p:spPr>
            <a:xfrm>
              <a:off x="6043819" y="133021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20" name="Medio marco 19">
              <a:extLst>
                <a:ext uri="{FF2B5EF4-FFF2-40B4-BE49-F238E27FC236}">
                  <a16:creationId xmlns:a16="http://schemas.microsoft.com/office/drawing/2014/main" id="{6FFE7B9B-C391-4F85-AF2A-BABC14A7F73F}"/>
                </a:ext>
              </a:extLst>
            </p:cNvPr>
            <p:cNvSpPr/>
            <p:nvPr/>
          </p:nvSpPr>
          <p:spPr>
            <a:xfrm flipH="1" flipV="1">
              <a:off x="6587313" y="763793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pic>
          <p:nvPicPr>
            <p:cNvPr id="23" name="Imagen 22"/>
            <p:cNvPicPr>
              <a:picLocks noChangeAspect="1"/>
            </p:cNvPicPr>
            <p:nvPr userDrawn="1"/>
          </p:nvPicPr>
          <p:blipFill>
            <a:blip r:embed="rId1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027" y="183227"/>
              <a:ext cx="634991" cy="729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5" Type="http://schemas.openxmlformats.org/officeDocument/2006/relationships/image" Target="../media/image2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4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6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20.sv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6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4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20.sv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46E93AD-E3BB-4BEB-8666-81284050376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662BC40-A36C-4A1C-82A4-58D72E5AC01E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32965" y="1697378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75E468A-CF6C-483F-B83F-FB9B4680C5C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EA829C89-AAC3-4E1A-B0D7-26EF918BC14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9FCA8826-86AD-4AEE-81CB-6AFE009FF3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B0B555C-6507-4A8C-80BD-063D25646BB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CDA17DF2-67E2-478A-9E42-7B6ED900600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94C82DE5-052F-417D-988A-0E8F904A6418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CB0993A-C55A-4C8D-A6E9-8FC3D27AC16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" name="Gráfico 2" descr="Reloj">
            <a:extLst>
              <a:ext uri="{FF2B5EF4-FFF2-40B4-BE49-F238E27FC236}">
                <a16:creationId xmlns:a16="http://schemas.microsoft.com/office/drawing/2014/main" id="{C67EF337-AA53-4762-BE8D-2E60E6E607C4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5497D8FA-64A6-4338-9DD9-3802B7604211}"/>
              </a:ext>
            </a:extLst>
          </p:cNvPr>
          <p:cNvSpPr txBox="1"/>
          <p:nvPr/>
        </p:nvSpPr>
        <p:spPr>
          <a:xfrm>
            <a:off x="589325" y="1590138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BD20D9F-BB53-450B-AE33-01EA721E29A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D3C76F0-955C-4932-B2A2-FAB410A796E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22ECAB1-79D7-45EF-9243-CF9984C298F9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B443BAD-E96D-4DF3-8447-5317A554D8F6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5443554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9" name="Gráfico 28" descr="Marcador">
            <a:extLst>
              <a:ext uri="{FF2B5EF4-FFF2-40B4-BE49-F238E27FC236}">
                <a16:creationId xmlns:a16="http://schemas.microsoft.com/office/drawing/2014/main" id="{9EE06CA5-0AA5-4653-871F-418954058C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30" name="Gráfico 29" descr="Calendario giratorio">
            <a:extLst>
              <a:ext uri="{FF2B5EF4-FFF2-40B4-BE49-F238E27FC236}">
                <a16:creationId xmlns:a16="http://schemas.microsoft.com/office/drawing/2014/main" id="{408AD4C3-35C0-43A4-8BA1-9114A807531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C4729E87-46E8-42A4-BB3B-0DAD2125C00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1F36E8D2-3DBF-4A60-9694-FDB24CC13E2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FB6F4172-0516-4857-B9B2-6C51C627568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38BC37F-9115-40DC-8540-6B211B5EB0F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59F99D8-9C12-4739-8898-E6EF383D297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B2C8CEA-3890-491D-A877-85DB2309D7D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86234DD-8AE8-4418-A612-842DD1DF43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6413E1C-F9B6-4631-A524-DE8F238892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1605</TotalTime>
  <Words>1827</Words>
  <Application>Microsoft Office PowerPoint</Application>
  <PresentationFormat>Carta (216 x 279 mm)</PresentationFormat>
  <Paragraphs>199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81</cp:revision>
  <dcterms:created xsi:type="dcterms:W3CDTF">2021-08-17T23:44:59Z</dcterms:created>
  <dcterms:modified xsi:type="dcterms:W3CDTF">2023-05-25T20:05:08Z</dcterms:modified>
</cp:coreProperties>
</file>