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4" r:id="rId11"/>
    <p:sldId id="265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-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E6A0B59-6CD8-48F3-A61F-34E78AB923F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953" y="178240"/>
            <a:ext cx="3187446" cy="1124404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5" name="Grupo 14"/>
          <p:cNvGrpSpPr/>
          <p:nvPr userDrawn="1"/>
        </p:nvGrpSpPr>
        <p:grpSpPr>
          <a:xfrm>
            <a:off x="5677975" y="237796"/>
            <a:ext cx="987193" cy="1110711"/>
            <a:chOff x="6043819" y="133021"/>
            <a:chExt cx="697549" cy="784827"/>
          </a:xfrm>
        </p:grpSpPr>
        <p:sp>
          <p:nvSpPr>
            <p:cNvPr id="18" name="Medio marco 17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20" name="Medio marco 19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23" name="Imagen 22"/>
            <p:cNvPicPr>
              <a:picLocks noChangeAspect="1"/>
            </p:cNvPicPr>
            <p:nvPr userDrawn="1"/>
          </p:nvPicPr>
          <p:blipFill>
            <a:blip r:embed="rId1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5" Type="http://schemas.openxmlformats.org/officeDocument/2006/relationships/image" Target="../media/image2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6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4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662BC40-A36C-4A1C-82A4-58D72E5AC01E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32965" y="1697378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75E468A-CF6C-483F-B83F-FB9B4680C5C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BD20D9F-BB53-450B-AE33-01EA721E29A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D3C76F0-955C-4932-B2A2-FAB410A796E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22ECAB1-79D7-45EF-9243-CF9984C298F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38BC37F-9115-40DC-8540-6B211B5EB0F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59F99D8-9C12-4739-8898-E6EF383D297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B2C8CEA-3890-491D-A877-85DB2309D7D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86234DD-8AE8-4418-A612-842DD1DF43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6413E1C-F9B6-4631-A524-DE8F238892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1605</TotalTime>
  <Words>1827</Words>
  <Application>Microsoft Office PowerPoint</Application>
  <PresentationFormat>Carta (216 x 279 mm)</PresentationFormat>
  <Paragraphs>199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81</cp:revision>
  <dcterms:created xsi:type="dcterms:W3CDTF">2021-08-17T23:44:59Z</dcterms:created>
  <dcterms:modified xsi:type="dcterms:W3CDTF">2023-05-25T20:05:08Z</dcterms:modified>
</cp:coreProperties>
</file>