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2B39C2F-E4D4-4603-ADD3-37CB966D00A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ACD108-09E9-4FF0-82AF-B9A51686BE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40A8732-A7C6-4B57-A4CE-E7F36BCF10C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2453" y="167672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94B4ED-BB91-47C5-BDF8-72B933A69AD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01EC8BA-7F82-42BC-BA0F-B69999E09C1C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C516F5B-BB89-4069-B0BE-D8F08CD764D5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DDB34E7-0CB6-40A2-96B6-EC4751656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9D93B46-23C8-486B-AB02-718B4B1FDE22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DE9D2F8-E179-46B7-9F78-BB6C81DF2DD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5889254-2472-4BD5-A49D-DD7E58D9773E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4AC0C3A-AFB4-4A23-94F8-29A068ABC10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D78D5EC-DC82-4705-931F-0E3F1089B254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77F3440-4D75-4188-B673-435943092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B0A9C27-5865-4FA3-835E-95FB8463464E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10F23D5-1D0B-4F93-A188-7B23D9B31C9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CAC9434-552A-41CF-AE25-A7AE9A158E4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BDAA8FB-CABC-49BC-BFB2-6C1D5EB15DC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B8CE467-9899-44F0-9FFD-4401F240E82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A591773-6569-4989-A813-184770F1274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B2976D5-0561-493F-A2E7-3F7CD8F0D056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1970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87</cp:revision>
  <dcterms:created xsi:type="dcterms:W3CDTF">2021-08-17T23:44:59Z</dcterms:created>
  <dcterms:modified xsi:type="dcterms:W3CDTF">2023-01-11T13:57:13Z</dcterms:modified>
</cp:coreProperties>
</file>