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3E69198-D867-49C1-AF69-D6C07D71C487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44E1951-47BE-4CA9-A309-4A908526BE2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ED60723-3BFD-4D74-AC71-3DCC83DE05B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3A43A7-8902-4C1E-B6D8-14817D88B6A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494</Words>
  <Application>Microsoft Office PowerPoint</Application>
  <PresentationFormat>Carta (216 x 279 mm)</PresentationFormat>
  <Paragraphs>74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83</cp:revision>
  <dcterms:created xsi:type="dcterms:W3CDTF">2021-08-17T23:44:59Z</dcterms:created>
  <dcterms:modified xsi:type="dcterms:W3CDTF">2023-01-11T13:50:10Z</dcterms:modified>
</cp:coreProperties>
</file>