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439861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2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651302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9845BCE-92C1-4B1F-910C-9817D9645E2E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231459" y="66719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B3F3D77-0844-4DE1-BDFA-B89B3B97F137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497FE8B-9461-4B7D-AEF1-50A3CFBFAF8D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7645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708920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12386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459905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88265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447150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324482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461534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477436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D713F654-89B3-4BCB-BC71-96CDAF39D1BA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A49F149-5542-422A-B9B0-5A80FDC8E740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C5351F0-742A-49D2-B4F9-827B39E75851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0D5BCD1-5B3F-48D9-AE70-760CD827D93C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659271"/>
            <a:ext cx="5762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 de mano de obra no calificada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pic>
        <p:nvPicPr>
          <p:cNvPr id="9" name="Gráfico 8" descr="Lupa">
            <a:extLst>
              <a:ext uri="{FF2B5EF4-FFF2-40B4-BE49-F238E27FC236}">
                <a16:creationId xmlns:a16="http://schemas.microsoft.com/office/drawing/2014/main" id="{68B805FB-B8D2-44E9-A104-C84A262F7E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41873" y="2011531"/>
            <a:ext cx="202461" cy="20246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09E4A64-95B0-4A49-A2C7-B9B4E0937018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B6B078-C351-438C-8DD0-EA49D1EA8AB0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31459" y="67104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6DD9D3F-DCDA-4BC8-BBB3-3AD0B30CF30C}"/>
              </a:ext>
            </a:extLst>
          </p:cNvPr>
          <p:cNvSpPr txBox="1"/>
          <p:nvPr/>
        </p:nvSpPr>
        <p:spPr>
          <a:xfrm>
            <a:off x="978867" y="9614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8DFC9F0-3E59-4F75-8361-3E4BD3FC42CE}"/>
              </a:ext>
            </a:extLst>
          </p:cNvPr>
          <p:cNvSpPr txBox="1"/>
          <p:nvPr/>
        </p:nvSpPr>
        <p:spPr>
          <a:xfrm>
            <a:off x="260648" y="413792"/>
            <a:ext cx="595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resumido si aplica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613</Words>
  <Application>Microsoft Office PowerPoint</Application>
  <PresentationFormat>Personalizado</PresentationFormat>
  <Paragraphs>114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266</cp:revision>
  <cp:lastPrinted>2019-09-16T13:01:52Z</cp:lastPrinted>
  <dcterms:created xsi:type="dcterms:W3CDTF">2017-09-14T15:05:19Z</dcterms:created>
  <dcterms:modified xsi:type="dcterms:W3CDTF">2023-01-11T13:49:57Z</dcterms:modified>
</cp:coreProperties>
</file>