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11/01/2023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439861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2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0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88032" y="651302"/>
            <a:ext cx="350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AA693A5-B0E4-4043-A2FE-909591E9942F}"/>
              </a:ext>
            </a:extLst>
          </p:cNvPr>
          <p:cNvSpPr txBox="1"/>
          <p:nvPr/>
        </p:nvSpPr>
        <p:spPr>
          <a:xfrm>
            <a:off x="978867" y="9614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9845BCE-92C1-4B1F-910C-9817D9645E2E}"/>
              </a:ext>
            </a:extLst>
          </p:cNvPr>
          <p:cNvSpPr txBox="1"/>
          <p:nvPr/>
        </p:nvSpPr>
        <p:spPr>
          <a:xfrm>
            <a:off x="260648" y="413792"/>
            <a:ext cx="595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resumido si aplica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Marcador de texto 7">
            <a:extLst>
              <a:ext uri="{FF2B5EF4-FFF2-40B4-BE49-F238E27FC236}">
                <a16:creationId xmlns:a16="http://schemas.microsoft.com/office/drawing/2014/main" id="{5CC9560F-B9D3-481F-A12C-B8FBAA670160}"/>
              </a:ext>
            </a:extLst>
          </p:cNvPr>
          <p:cNvSpPr txBox="1">
            <a:spLocks/>
          </p:cNvSpPr>
          <p:nvPr/>
        </p:nvSpPr>
        <p:spPr>
          <a:xfrm>
            <a:off x="3169331" y="1192002"/>
            <a:ext cx="3500030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35FA38E-A264-4DC5-98EF-FE4DC364AD9A}"/>
              </a:ext>
            </a:extLst>
          </p:cNvPr>
          <p:cNvSpPr txBox="1"/>
          <p:nvPr/>
        </p:nvSpPr>
        <p:spPr>
          <a:xfrm>
            <a:off x="315959" y="1595620"/>
            <a:ext cx="2253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FA830E43-C98B-4443-8CF8-57707083F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48851" y="1849382"/>
            <a:ext cx="202461" cy="202461"/>
          </a:xfrm>
          <a:prstGeom prst="rect">
            <a:avLst/>
          </a:prstGeom>
        </p:spPr>
      </p:pic>
      <p:pic>
        <p:nvPicPr>
          <p:cNvPr id="26" name="Gráfico 25" descr="Calendario giratorio">
            <a:extLst>
              <a:ext uri="{FF2B5EF4-FFF2-40B4-BE49-F238E27FC236}">
                <a16:creationId xmlns:a16="http://schemas.microsoft.com/office/drawing/2014/main" id="{F9545043-C60A-4988-A7E9-56270012F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67583" y="1258529"/>
            <a:ext cx="206663" cy="206663"/>
          </a:xfrm>
          <a:prstGeom prst="rect">
            <a:avLst/>
          </a:prstGeom>
        </p:spPr>
      </p:pic>
      <p:pic>
        <p:nvPicPr>
          <p:cNvPr id="27" name="Gráfico 26" descr="Obreros de la construcción">
            <a:extLst>
              <a:ext uri="{FF2B5EF4-FFF2-40B4-BE49-F238E27FC236}">
                <a16:creationId xmlns:a16="http://schemas.microsoft.com/office/drawing/2014/main" id="{84FF5F18-A323-48DB-ADDC-C06B50E950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39091" y="2260105"/>
            <a:ext cx="202460" cy="202460"/>
          </a:xfrm>
          <a:prstGeom prst="rect">
            <a:avLst/>
          </a:prstGeom>
        </p:spPr>
      </p:pic>
      <p:pic>
        <p:nvPicPr>
          <p:cNvPr id="30" name="Gráfico 29" descr="Prohibido">
            <a:extLst>
              <a:ext uri="{FF2B5EF4-FFF2-40B4-BE49-F238E27FC236}">
                <a16:creationId xmlns:a16="http://schemas.microsoft.com/office/drawing/2014/main" id="{175560DC-4FDF-49FD-8533-65AFBB343B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79404" y="2779953"/>
            <a:ext cx="141354" cy="141354"/>
          </a:xfrm>
          <a:prstGeom prst="rect">
            <a:avLst/>
          </a:prstGeom>
        </p:spPr>
      </p:pic>
      <p:pic>
        <p:nvPicPr>
          <p:cNvPr id="40" name="Gráfico 39" descr="Apretón de manos">
            <a:extLst>
              <a:ext uri="{FF2B5EF4-FFF2-40B4-BE49-F238E27FC236}">
                <a16:creationId xmlns:a16="http://schemas.microsoft.com/office/drawing/2014/main" id="{54D4FF10-46B0-4EDF-BBAA-5CF8D97C16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52936" y="3186959"/>
            <a:ext cx="202398" cy="202398"/>
          </a:xfrm>
          <a:prstGeom prst="rect">
            <a:avLst/>
          </a:prstGeom>
        </p:spPr>
      </p:pic>
      <p:pic>
        <p:nvPicPr>
          <p:cNvPr id="43" name="Gráfico 42" descr="Reloj">
            <a:extLst>
              <a:ext uri="{FF2B5EF4-FFF2-40B4-BE49-F238E27FC236}">
                <a16:creationId xmlns:a16="http://schemas.microsoft.com/office/drawing/2014/main" id="{CB2F9198-97C3-4B51-A232-D29ABC15F4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55082" y="1545227"/>
            <a:ext cx="202399" cy="202399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4799C2EC-9981-4EC9-AA26-5C1B55B1611A}"/>
              </a:ext>
            </a:extLst>
          </p:cNvPr>
          <p:cNvSpPr txBox="1"/>
          <p:nvPr/>
        </p:nvSpPr>
        <p:spPr>
          <a:xfrm>
            <a:off x="231459" y="66719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Afectación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B3F3D77-0844-4DE1-BDFA-B89B3B97F137}"/>
              </a:ext>
            </a:extLst>
          </p:cNvPr>
          <p:cNvSpPr txBox="1"/>
          <p:nvPr/>
        </p:nvSpPr>
        <p:spPr>
          <a:xfrm>
            <a:off x="978867" y="9614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497FE8B-9461-4B7D-AEF1-50A3CFBFAF8D}"/>
              </a:ext>
            </a:extLst>
          </p:cNvPr>
          <p:cNvSpPr txBox="1"/>
          <p:nvPr/>
        </p:nvSpPr>
        <p:spPr>
          <a:xfrm>
            <a:off x="260648" y="413792"/>
            <a:ext cx="595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resumido si aplica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260648" y="76454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708920" y="1133944"/>
            <a:ext cx="396044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512386" y="1748929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459905" y="1173715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488265" y="2790056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447150" y="1475337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324482" y="1760384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461534" y="2314331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477436" y="2044442"/>
            <a:ext cx="184868" cy="18486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D713F654-89B3-4BCB-BC71-96CDAF39D1BA}"/>
              </a:ext>
            </a:extLst>
          </p:cNvPr>
          <p:cNvSpPr txBox="1"/>
          <p:nvPr/>
        </p:nvSpPr>
        <p:spPr>
          <a:xfrm>
            <a:off x="978867" y="9614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A49F149-5542-422A-B9B0-5A80FDC8E740}"/>
              </a:ext>
            </a:extLst>
          </p:cNvPr>
          <p:cNvSpPr txBox="1"/>
          <p:nvPr/>
        </p:nvSpPr>
        <p:spPr>
          <a:xfrm>
            <a:off x="260648" y="413792"/>
            <a:ext cx="595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resumido si aplica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952396-EB07-4044-B59A-8091117F3B2A}"/>
              </a:ext>
            </a:extLst>
          </p:cNvPr>
          <p:cNvSpPr txBox="1"/>
          <p:nvPr/>
        </p:nvSpPr>
        <p:spPr>
          <a:xfrm>
            <a:off x="302473" y="72331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BBDD04F-3472-4BB1-8F38-59F9ECBF75DF}"/>
              </a:ext>
            </a:extLst>
          </p:cNvPr>
          <p:cNvSpPr txBox="1"/>
          <p:nvPr/>
        </p:nvSpPr>
        <p:spPr>
          <a:xfrm>
            <a:off x="529803" y="149081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5" name="Marcador de texto 7">
            <a:extLst>
              <a:ext uri="{FF2B5EF4-FFF2-40B4-BE49-F238E27FC236}">
                <a16:creationId xmlns:a16="http://schemas.microsoft.com/office/drawing/2014/main" id="{9B4848F2-DBFE-40AA-95AA-0D1DC8A752D2}"/>
              </a:ext>
            </a:extLst>
          </p:cNvPr>
          <p:cNvSpPr txBox="1">
            <a:spLocks/>
          </p:cNvSpPr>
          <p:nvPr/>
        </p:nvSpPr>
        <p:spPr>
          <a:xfrm>
            <a:off x="2924944" y="1408714"/>
            <a:ext cx="3744416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6" name="Gráfico 25" descr="Marcador">
            <a:extLst>
              <a:ext uri="{FF2B5EF4-FFF2-40B4-BE49-F238E27FC236}">
                <a16:creationId xmlns:a16="http://schemas.microsoft.com/office/drawing/2014/main" id="{72E5E317-9EF4-47DF-851F-63407E205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692863" y="1753986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9B0B3752-2673-471E-B567-8D7936FD21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03992" y="1472970"/>
            <a:ext cx="206663" cy="206663"/>
          </a:xfrm>
          <a:prstGeom prst="rect">
            <a:avLst/>
          </a:prstGeom>
        </p:spPr>
      </p:pic>
      <p:pic>
        <p:nvPicPr>
          <p:cNvPr id="30" name="Gráfico 29" descr="Éxito de grupo">
            <a:extLst>
              <a:ext uri="{FF2B5EF4-FFF2-40B4-BE49-F238E27FC236}">
                <a16:creationId xmlns:a16="http://schemas.microsoft.com/office/drawing/2014/main" id="{38F9690F-4B72-4F35-B401-17F5B8BFE7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688270" y="2575878"/>
            <a:ext cx="202399" cy="202399"/>
          </a:xfrm>
          <a:prstGeom prst="rect">
            <a:avLst/>
          </a:prstGeom>
        </p:spPr>
      </p:pic>
      <p:pic>
        <p:nvPicPr>
          <p:cNvPr id="32" name="Gráfico 31" descr="Obreros de la construcción">
            <a:extLst>
              <a:ext uri="{FF2B5EF4-FFF2-40B4-BE49-F238E27FC236}">
                <a16:creationId xmlns:a16="http://schemas.microsoft.com/office/drawing/2014/main" id="{404E9CEE-F82B-4409-A4F4-830DE22732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696493" y="2031365"/>
            <a:ext cx="202460" cy="202460"/>
          </a:xfrm>
          <a:prstGeom prst="rect">
            <a:avLst/>
          </a:prstGeom>
        </p:spPr>
      </p:pic>
      <p:pic>
        <p:nvPicPr>
          <p:cNvPr id="33" name="Gráfico 32" descr="Apretón de manos">
            <a:extLst>
              <a:ext uri="{FF2B5EF4-FFF2-40B4-BE49-F238E27FC236}">
                <a16:creationId xmlns:a16="http://schemas.microsoft.com/office/drawing/2014/main" id="{88981795-5602-42F1-B3F7-3DC4D9B476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677251" y="2312508"/>
            <a:ext cx="202398" cy="202398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2C5351F0-742A-49D2-B4F9-827B39E75851}"/>
              </a:ext>
            </a:extLst>
          </p:cNvPr>
          <p:cNvSpPr txBox="1"/>
          <p:nvPr/>
        </p:nvSpPr>
        <p:spPr>
          <a:xfrm>
            <a:off x="978867" y="9614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0D5BCD1-5B3F-48D9-AE70-760CD827D93C}"/>
              </a:ext>
            </a:extLst>
          </p:cNvPr>
          <p:cNvSpPr txBox="1"/>
          <p:nvPr/>
        </p:nvSpPr>
        <p:spPr>
          <a:xfrm>
            <a:off x="260648" y="413792"/>
            <a:ext cx="595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resumido si aplica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18D27EA-D8AF-4505-9D81-2B2D97676316}"/>
              </a:ext>
            </a:extLst>
          </p:cNvPr>
          <p:cNvSpPr txBox="1"/>
          <p:nvPr/>
        </p:nvSpPr>
        <p:spPr>
          <a:xfrm>
            <a:off x="274724" y="659271"/>
            <a:ext cx="5762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Contratación de mano de obra no calificada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4395AB00-4C33-4CFD-A1D7-EA1EE01FE6D0}"/>
              </a:ext>
            </a:extLst>
          </p:cNvPr>
          <p:cNvSpPr txBox="1">
            <a:spLocks/>
          </p:cNvSpPr>
          <p:nvPr/>
        </p:nvSpPr>
        <p:spPr>
          <a:xfrm>
            <a:off x="2996952" y="1205880"/>
            <a:ext cx="3672408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26CFD1-8ED4-4FA1-AC53-0C41AB72BE9B}"/>
              </a:ext>
            </a:extLst>
          </p:cNvPr>
          <p:cNvSpPr txBox="1"/>
          <p:nvPr/>
        </p:nvSpPr>
        <p:spPr>
          <a:xfrm>
            <a:off x="476673" y="173958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B8867104-15FF-4A18-BE66-F7931832D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19816" y="2884065"/>
            <a:ext cx="202461" cy="202461"/>
          </a:xfrm>
          <a:prstGeom prst="rect">
            <a:avLst/>
          </a:prstGeom>
        </p:spPr>
      </p:pic>
      <p:pic>
        <p:nvPicPr>
          <p:cNvPr id="17" name="Gráfico 16" descr="Obreros de la construcción">
            <a:extLst>
              <a:ext uri="{FF2B5EF4-FFF2-40B4-BE49-F238E27FC236}">
                <a16:creationId xmlns:a16="http://schemas.microsoft.com/office/drawing/2014/main" id="{49D88E33-97BE-4EEE-BA02-071B69A2A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19817" y="1324831"/>
            <a:ext cx="202460" cy="202460"/>
          </a:xfrm>
          <a:prstGeom prst="rect">
            <a:avLst/>
          </a:prstGeom>
        </p:spPr>
      </p:pic>
      <p:pic>
        <p:nvPicPr>
          <p:cNvPr id="9" name="Gráfico 8" descr="Lupa">
            <a:extLst>
              <a:ext uri="{FF2B5EF4-FFF2-40B4-BE49-F238E27FC236}">
                <a16:creationId xmlns:a16="http://schemas.microsoft.com/office/drawing/2014/main" id="{68B805FB-B8D2-44E9-A104-C84A262F7E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41873" y="2011531"/>
            <a:ext cx="202461" cy="20246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09E4A64-95B0-4A49-A2C7-B9B4E0937018}"/>
              </a:ext>
            </a:extLst>
          </p:cNvPr>
          <p:cNvSpPr txBox="1"/>
          <p:nvPr/>
        </p:nvSpPr>
        <p:spPr>
          <a:xfrm>
            <a:off x="978867" y="9614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6B6B078-C351-438C-8DD0-EA49D1EA8AB0}"/>
              </a:ext>
            </a:extLst>
          </p:cNvPr>
          <p:cNvSpPr txBox="1"/>
          <p:nvPr/>
        </p:nvSpPr>
        <p:spPr>
          <a:xfrm>
            <a:off x="260648" y="413792"/>
            <a:ext cx="595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resumido si aplica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262C8E-DCE0-4139-970D-8A96B22BB84F}"/>
              </a:ext>
            </a:extLst>
          </p:cNvPr>
          <p:cNvSpPr txBox="1"/>
          <p:nvPr/>
        </p:nvSpPr>
        <p:spPr>
          <a:xfrm>
            <a:off x="231459" y="671046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6DD9D3F-DCDA-4BC8-BBB3-3AD0B30CF30C}"/>
              </a:ext>
            </a:extLst>
          </p:cNvPr>
          <p:cNvSpPr txBox="1"/>
          <p:nvPr/>
        </p:nvSpPr>
        <p:spPr>
          <a:xfrm>
            <a:off x="978867" y="9614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8DFC9F0-3E59-4F75-8361-3E4BD3FC42CE}"/>
              </a:ext>
            </a:extLst>
          </p:cNvPr>
          <p:cNvSpPr txBox="1"/>
          <p:nvPr/>
        </p:nvSpPr>
        <p:spPr>
          <a:xfrm>
            <a:off x="260648" y="413792"/>
            <a:ext cx="595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resumido si aplica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613</Words>
  <Application>Microsoft Office PowerPoint</Application>
  <PresentationFormat>Personalizado</PresentationFormat>
  <Paragraphs>114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266</cp:revision>
  <cp:lastPrinted>2019-09-16T13:01:52Z</cp:lastPrinted>
  <dcterms:created xsi:type="dcterms:W3CDTF">2017-09-14T15:05:19Z</dcterms:created>
  <dcterms:modified xsi:type="dcterms:W3CDTF">2023-01-11T13:49:57Z</dcterms:modified>
</cp:coreProperties>
</file>