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6" r:id="rId8"/>
    <p:sldId id="262" r:id="rId9"/>
    <p:sldId id="263" r:id="rId10"/>
    <p:sldId id="264" r:id="rId11"/>
    <p:sldId id="265" r:id="rId1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8.svg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46E93AD-E3BB-4BEB-8666-812840503765}"/>
              </a:ext>
            </a:extLst>
          </p:cNvPr>
          <p:cNvSpPr txBox="1"/>
          <p:nvPr/>
        </p:nvSpPr>
        <p:spPr>
          <a:xfrm>
            <a:off x="6523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76A1570-6DB4-4220-ACCD-11507F4116C7}"/>
              </a:ext>
            </a:extLst>
          </p:cNvPr>
          <p:cNvSpPr txBox="1"/>
          <p:nvPr/>
        </p:nvSpPr>
        <p:spPr>
          <a:xfrm>
            <a:off x="5736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1827E76-EEF1-4F33-956C-9099E046F19B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CC44B8DA-1868-4554-80CD-8DCA8E64B540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32965" y="1659749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826DD48-B079-44C2-8343-8641F0101C3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27F2477-65DB-4741-B5B2-EF854AA302BC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EA829C89-AAC3-4E1A-B0D7-26EF918BC14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9FCA8826-86AD-4AEE-81CB-6AFE009FF3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B0B555C-6507-4A8C-80BD-063D25646BB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CDA17DF2-67E2-478A-9E42-7B6ED900600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94C82DE5-052F-417D-988A-0E8F904A6418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CB0993A-C55A-4C8D-A6E9-8FC3D27AC16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" name="Gráfico 2" descr="Reloj">
            <a:extLst>
              <a:ext uri="{FF2B5EF4-FFF2-40B4-BE49-F238E27FC236}">
                <a16:creationId xmlns:a16="http://schemas.microsoft.com/office/drawing/2014/main" id="{C67EF337-AA53-4762-BE8D-2E60E6E607C4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5497D8FA-64A6-4338-9DD9-3802B7604211}"/>
              </a:ext>
            </a:extLst>
          </p:cNvPr>
          <p:cNvSpPr txBox="1"/>
          <p:nvPr/>
        </p:nvSpPr>
        <p:spPr>
          <a:xfrm>
            <a:off x="589325" y="1590138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E1B488A-85DF-432B-B6E5-F4B993143403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C8F5F55-1A69-4E8A-A2EB-4BBFC8830E33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9403D90-A721-4BC8-8443-10A3C408E53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80233FF-A4D3-4388-90B3-1F39BA2500F7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3618BF5-B07E-4C48-885C-D602400B2D23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EB2218D-1504-41DF-84DF-252BD49C0B5F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B443BAD-E96D-4DF3-8447-5317A554D8F6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5443554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9" name="Gráfico 28" descr="Marcador">
            <a:extLst>
              <a:ext uri="{FF2B5EF4-FFF2-40B4-BE49-F238E27FC236}">
                <a16:creationId xmlns:a16="http://schemas.microsoft.com/office/drawing/2014/main" id="{9EE06CA5-0AA5-4653-871F-418954058C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30" name="Gráfico 29" descr="Calendario giratorio">
            <a:extLst>
              <a:ext uri="{FF2B5EF4-FFF2-40B4-BE49-F238E27FC236}">
                <a16:creationId xmlns:a16="http://schemas.microsoft.com/office/drawing/2014/main" id="{408AD4C3-35C0-43A4-8BA1-9114A807531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C4729E87-46E8-42A4-BB3B-0DAD2125C00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1F36E8D2-3DBF-4A60-9694-FDB24CC13E2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FB6F4172-0516-4857-B9B2-6C51C627568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2FC6FFC-4ACA-452E-96FA-FF564A0695AC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7CDA5D2-9969-441B-B670-DEB7FB3AC326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DA08FEB-D638-4826-AC8A-DF85510293B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13F73BC-82A6-4468-860F-9FAB49A87EAD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68084EF-0105-4288-AF90-FBD068F6DA4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2F23FA7-FDE6-4F89-ACF2-E6F2E5459860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D9D4F08-0589-4E47-9B59-F7CD46B7977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FA3A94D-0D68-4638-830E-6D6DA46AB8CA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5682F44-1D4D-4B5D-905B-6CFCBCEB5234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7F30469-AFFB-4DBB-A6B0-62C34509F9E1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1616</TotalTime>
  <Words>1871</Words>
  <Application>Microsoft Office PowerPoint</Application>
  <PresentationFormat>Carta (216 x 279 mm)</PresentationFormat>
  <Paragraphs>210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86</cp:revision>
  <dcterms:created xsi:type="dcterms:W3CDTF">2021-08-17T23:44:59Z</dcterms:created>
  <dcterms:modified xsi:type="dcterms:W3CDTF">2023-01-11T13:48:19Z</dcterms:modified>
</cp:coreProperties>
</file>