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svg"/><Relationship Id="rId4" Type="http://schemas.openxmlformats.org/officeDocument/2006/relationships/image" Target="../media/image6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53946" y="323219"/>
            <a:ext cx="684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puentes vehiculares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5B1CA402-1EB5-4EA3-AE8B-6CB1F942F9CC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B21C50-0674-4919-A1F4-9AFB5D9378BD}"/>
              </a:ext>
            </a:extLst>
          </p:cNvPr>
          <p:cNvSpPr txBox="1"/>
          <p:nvPr/>
        </p:nvSpPr>
        <p:spPr>
          <a:xfrm>
            <a:off x="231459" y="361670"/>
            <a:ext cx="6847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60648" y="1121802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73037D-6EC9-4CA8-B05A-28B1DC3F732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89873CB-1135-4A93-9879-59EE78B02A34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94446" y="1079121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E541BA1-064D-45F5-95FA-6D23B919F63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6B848B8-76D8-4E65-92EE-48B75A7BC567}"/>
              </a:ext>
            </a:extLst>
          </p:cNvPr>
          <p:cNvSpPr txBox="1"/>
          <p:nvPr/>
        </p:nvSpPr>
        <p:spPr>
          <a:xfrm>
            <a:off x="209301" y="351867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2656" y="1061864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6491C483-D922-4D84-BCA6-5F0BF5E1BC9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A523BE2-98D4-47D9-B442-12A2B9B67F28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90508" y="113087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AA0034F-3F3A-4C8E-AB89-12843303EB9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B58CA4-0EE1-4B2F-844D-E135B7E9BD30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721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276</cp:revision>
  <cp:lastPrinted>2019-09-16T13:01:52Z</cp:lastPrinted>
  <dcterms:created xsi:type="dcterms:W3CDTF">2017-09-14T15:05:19Z</dcterms:created>
  <dcterms:modified xsi:type="dcterms:W3CDTF">2023-01-11T13:56:01Z</dcterms:modified>
</cp:coreProperties>
</file>