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5" r:id="rId11"/>
    <p:sldId id="264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Medio marco 28">
            <a:extLst>
              <a:ext uri="{FF2B5EF4-FFF2-40B4-BE49-F238E27FC236}">
                <a16:creationId xmlns:a16="http://schemas.microsoft.com/office/drawing/2014/main" id="{F80F383E-F0B3-4091-97F6-793C2C486EC1}"/>
              </a:ext>
            </a:extLst>
          </p:cNvPr>
          <p:cNvSpPr/>
          <p:nvPr/>
        </p:nvSpPr>
        <p:spPr>
          <a:xfrm>
            <a:off x="5626730" y="264811"/>
            <a:ext cx="203980" cy="203980"/>
          </a:xfrm>
          <a:prstGeom prst="halfFrame">
            <a:avLst>
              <a:gd name="adj1" fmla="val 18451"/>
              <a:gd name="adj2" fmla="val 16798"/>
            </a:avLst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0" name="Medio marco 29">
            <a:extLst>
              <a:ext uri="{FF2B5EF4-FFF2-40B4-BE49-F238E27FC236}">
                <a16:creationId xmlns:a16="http://schemas.microsoft.com/office/drawing/2014/main" id="{7FD52ADC-6389-4FB7-AF99-74A516AF7FED}"/>
              </a:ext>
            </a:extLst>
          </p:cNvPr>
          <p:cNvSpPr/>
          <p:nvPr/>
        </p:nvSpPr>
        <p:spPr>
          <a:xfrm flipH="1" flipV="1">
            <a:off x="6303522" y="910675"/>
            <a:ext cx="203980" cy="203980"/>
          </a:xfrm>
          <a:prstGeom prst="halfFrame">
            <a:avLst>
              <a:gd name="adj1" fmla="val 18451"/>
              <a:gd name="adj2" fmla="val 16798"/>
            </a:avLst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441A6A7-CD84-429F-928F-78B511C90DBF}"/>
              </a:ext>
            </a:extLst>
          </p:cNvPr>
          <p:cNvSpPr txBox="1"/>
          <p:nvPr userDrawn="1"/>
        </p:nvSpPr>
        <p:spPr>
          <a:xfrm>
            <a:off x="5496208" y="1066949"/>
            <a:ext cx="11623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dirty="0"/>
              <a:t>Escanear con el celular</a:t>
            </a:r>
            <a:endParaRPr lang="es-CO" sz="600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02940262-8197-487E-8D78-19FAB079F24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014538" y="460272"/>
            <a:ext cx="2697335" cy="62600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A94C9019-26B9-45F8-AFF2-1963A839E3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" t="3938" r="10663" b="8373"/>
          <a:stretch/>
        </p:blipFill>
        <p:spPr>
          <a:xfrm>
            <a:off x="5715789" y="292210"/>
            <a:ext cx="748856" cy="77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6016" y="167672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1611</TotalTime>
  <Words>1827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82</cp:revision>
  <dcterms:created xsi:type="dcterms:W3CDTF">2021-08-17T23:44:59Z</dcterms:created>
  <dcterms:modified xsi:type="dcterms:W3CDTF">2023-01-11T13:44:33Z</dcterms:modified>
</cp:coreProperties>
</file>