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65" r:id="rId3"/>
    <p:sldId id="266" r:id="rId4"/>
    <p:sldId id="267" r:id="rId5"/>
    <p:sldId id="268" r:id="rId6"/>
    <p:sldId id="269" r:id="rId7"/>
  </p:sldIdLst>
  <p:sldSz cx="6858000" cy="4572000"/>
  <p:notesSz cx="9926638" cy="679767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D23B"/>
    <a:srgbClr val="F9F9F9"/>
    <a:srgbClr val="FFFFFF"/>
    <a:srgbClr val="781855"/>
    <a:srgbClr val="C8002D"/>
    <a:srgbClr val="8D993A"/>
    <a:srgbClr val="4F5529"/>
    <a:srgbClr val="00639A"/>
    <a:srgbClr val="007CC0"/>
    <a:srgbClr val="F1B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0000" autoAdjust="0"/>
    <p:restoredTop sz="94394" autoAdjust="0"/>
  </p:normalViewPr>
  <p:slideViewPr>
    <p:cSldViewPr>
      <p:cViewPr varScale="1">
        <p:scale>
          <a:sx n="110" d="100"/>
          <a:sy n="110" d="100"/>
        </p:scale>
        <p:origin x="12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EF81FB3-EACB-45EB-A2DC-2D5AEDAB181A}" type="datetimeFigureOut">
              <a:rPr lang="es-CO" smtClean="0"/>
              <a:pPr/>
              <a:t>11/01/2023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43263" y="850900"/>
            <a:ext cx="3440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18F3A18-C940-43E2-B241-780047DEB1AE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2502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1" name="Marcador de texto 4">
            <a:extLst>
              <a:ext uri="{FF2B5EF4-FFF2-40B4-BE49-F238E27FC236}">
                <a16:creationId xmlns:a16="http://schemas.microsoft.com/office/drawing/2014/main" id="{34C7D4AC-6550-4891-A2CD-FBE52500A5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501008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3" name="Marcador de texto 4">
            <a:extLst>
              <a:ext uri="{FF2B5EF4-FFF2-40B4-BE49-F238E27FC236}">
                <a16:creationId xmlns:a16="http://schemas.microsoft.com/office/drawing/2014/main" id="{1D2BE0FC-BD72-4966-B45A-B7351104E54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88892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4787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383DE253-54B3-49AA-9BEE-F8B50CEDC88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221088" y="1325836"/>
            <a:ext cx="2448000" cy="19203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CO" dirty="0"/>
              <a:t>Haga clic para agregar imagen</a:t>
            </a:r>
          </a:p>
        </p:txBody>
      </p:sp>
      <p:sp>
        <p:nvSpPr>
          <p:cNvPr id="14" name="Marcador de texto 4">
            <a:extLst>
              <a:ext uri="{FF2B5EF4-FFF2-40B4-BE49-F238E27FC236}">
                <a16:creationId xmlns:a16="http://schemas.microsoft.com/office/drawing/2014/main" id="{46D644E2-0265-472B-A618-F1FBACDCD40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8913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205137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22" name="Marcador de texto 4">
            <a:extLst>
              <a:ext uri="{FF2B5EF4-FFF2-40B4-BE49-F238E27FC236}">
                <a16:creationId xmlns:a16="http://schemas.microsoft.com/office/drawing/2014/main" id="{9966D7F7-FF4B-470B-9FD5-B585720F9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1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BBD3A4D7-B822-4DD5-A485-08582B6ADAF7}"/>
              </a:ext>
            </a:extLst>
          </p:cNvPr>
          <p:cNvSpPr/>
          <p:nvPr userDrawn="1"/>
        </p:nvSpPr>
        <p:spPr>
          <a:xfrm>
            <a:off x="-2" y="1"/>
            <a:ext cx="6858002" cy="7738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FF472CC-2736-4C34-8091-4D724BF93414}"/>
              </a:ext>
            </a:extLst>
          </p:cNvPr>
          <p:cNvSpPr/>
          <p:nvPr userDrawn="1"/>
        </p:nvSpPr>
        <p:spPr>
          <a:xfrm>
            <a:off x="-8712" y="3438128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E9ECB04-C789-40DE-AEA9-978E058F43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4730900" y="3870176"/>
            <a:ext cx="2160028" cy="51266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5F71070-B08F-475B-8F5A-A97D41BFFC4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00" y="3343970"/>
            <a:ext cx="393071" cy="1223193"/>
          </a:xfrm>
          <a:prstGeom prst="rect">
            <a:avLst/>
          </a:prstGeom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5ADDA172-A1D3-4BD2-B519-59BA4AA22EC7}"/>
              </a:ext>
            </a:extLst>
          </p:cNvPr>
          <p:cNvGrpSpPr/>
          <p:nvPr userDrawn="1"/>
        </p:nvGrpSpPr>
        <p:grpSpPr>
          <a:xfrm>
            <a:off x="2241286" y="3676769"/>
            <a:ext cx="2520283" cy="743685"/>
            <a:chOff x="3740330" y="7437226"/>
            <a:chExt cx="3117669" cy="919961"/>
          </a:xfrm>
        </p:grpSpPr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51775043-8FB5-49EE-9EB6-8F0A0AE16BD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4540" t="83284" b="10983"/>
            <a:stretch/>
          </p:blipFill>
          <p:spPr>
            <a:xfrm>
              <a:off x="3740330" y="7437226"/>
              <a:ext cx="3117669" cy="589778"/>
            </a:xfrm>
            <a:prstGeom prst="rect">
              <a:avLst/>
            </a:prstGeom>
          </p:spPr>
        </p:pic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0A877DDA-B6A9-49B6-AC64-226BA9E2CD6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6"/>
            <a:srcRect l="66412" t="44443" r="20001" b="36660"/>
            <a:stretch/>
          </p:blipFill>
          <p:spPr>
            <a:xfrm>
              <a:off x="4757006" y="7974751"/>
              <a:ext cx="931818" cy="382436"/>
            </a:xfrm>
            <a:prstGeom prst="rect">
              <a:avLst/>
            </a:prstGeom>
          </p:spPr>
        </p:pic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DBF09D62-4AA2-40E5-BA0C-736741AA7AFE}"/>
                </a:ext>
              </a:extLst>
            </p:cNvPr>
            <p:cNvSpPr txBox="1"/>
            <p:nvPr userDrawn="1"/>
          </p:nvSpPr>
          <p:spPr>
            <a:xfrm>
              <a:off x="3792579" y="7994467"/>
              <a:ext cx="1094781" cy="285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9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Redes sociales:</a:t>
              </a:r>
              <a:endParaRPr lang="es-CO" sz="9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pic>
        <p:nvPicPr>
          <p:cNvPr id="23" name="Imagen 22">
            <a:extLst>
              <a:ext uri="{FF2B5EF4-FFF2-40B4-BE49-F238E27FC236}">
                <a16:creationId xmlns:a16="http://schemas.microsoft.com/office/drawing/2014/main" id="{5B3287CC-A4DB-40C0-8457-78339330CCBB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078090" y="77894"/>
            <a:ext cx="2290185" cy="639673"/>
          </a:xfrm>
          <a:prstGeom prst="rect">
            <a:avLst/>
          </a:prstGeom>
        </p:spPr>
      </p:pic>
      <p:grpSp>
        <p:nvGrpSpPr>
          <p:cNvPr id="24" name="Grupo 23">
            <a:extLst>
              <a:ext uri="{FF2B5EF4-FFF2-40B4-BE49-F238E27FC236}">
                <a16:creationId xmlns:a16="http://schemas.microsoft.com/office/drawing/2014/main" id="{FE2BD1B0-F912-4821-BC06-989678C55FAF}"/>
              </a:ext>
            </a:extLst>
          </p:cNvPr>
          <p:cNvGrpSpPr/>
          <p:nvPr userDrawn="1"/>
        </p:nvGrpSpPr>
        <p:grpSpPr>
          <a:xfrm>
            <a:off x="5945243" y="133021"/>
            <a:ext cx="922499" cy="803633"/>
            <a:chOff x="5635471" y="196708"/>
            <a:chExt cx="1221454" cy="1064067"/>
          </a:xfrm>
        </p:grpSpPr>
        <p:sp>
          <p:nvSpPr>
            <p:cNvPr id="25" name="Medio marco 24">
              <a:extLst>
                <a:ext uri="{FF2B5EF4-FFF2-40B4-BE49-F238E27FC236}">
                  <a16:creationId xmlns:a16="http://schemas.microsoft.com/office/drawing/2014/main" id="{E398C1FF-2AA1-43F8-83E2-19E2F65A6C8C}"/>
                </a:ext>
              </a:extLst>
            </p:cNvPr>
            <p:cNvSpPr/>
            <p:nvPr/>
          </p:nvSpPr>
          <p:spPr>
            <a:xfrm>
              <a:off x="5765993" y="196708"/>
              <a:ext cx="203980" cy="203980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sp>
          <p:nvSpPr>
            <p:cNvPr id="26" name="Medio marco 25">
              <a:extLst>
                <a:ext uri="{FF2B5EF4-FFF2-40B4-BE49-F238E27FC236}">
                  <a16:creationId xmlns:a16="http://schemas.microsoft.com/office/drawing/2014/main" id="{6FFE7B9B-C391-4F85-AF2A-BABC14A7F73F}"/>
                </a:ext>
              </a:extLst>
            </p:cNvPr>
            <p:cNvSpPr/>
            <p:nvPr/>
          </p:nvSpPr>
          <p:spPr>
            <a:xfrm flipH="1" flipV="1">
              <a:off x="6442785" y="868699"/>
              <a:ext cx="203980" cy="203980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sp>
          <p:nvSpPr>
            <p:cNvPr id="27" name="CuadroTexto 26">
              <a:extLst>
                <a:ext uri="{FF2B5EF4-FFF2-40B4-BE49-F238E27FC236}">
                  <a16:creationId xmlns:a16="http://schemas.microsoft.com/office/drawing/2014/main" id="{C7D64CA3-A14C-4148-8B9B-9DCDEF4E1356}"/>
                </a:ext>
              </a:extLst>
            </p:cNvPr>
            <p:cNvSpPr txBox="1"/>
            <p:nvPr userDrawn="1"/>
          </p:nvSpPr>
          <p:spPr>
            <a:xfrm>
              <a:off x="5635471" y="1016264"/>
              <a:ext cx="1221454" cy="2445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600" dirty="0"/>
                <a:t>Escanear con el celular</a:t>
              </a:r>
              <a:endParaRPr lang="es-CO" sz="600" dirty="0"/>
            </a:p>
          </p:txBody>
        </p:sp>
        <p:pic>
          <p:nvPicPr>
            <p:cNvPr id="28" name="Imagen 27">
              <a:extLst>
                <a:ext uri="{FF2B5EF4-FFF2-40B4-BE49-F238E27FC236}">
                  <a16:creationId xmlns:a16="http://schemas.microsoft.com/office/drawing/2014/main" id="{B9E1B10C-9C42-42FF-A55E-FF149CDE86F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/>
            <a:stretch>
              <a:fillRect/>
            </a:stretch>
          </p:blipFill>
          <p:spPr>
            <a:xfrm>
              <a:off x="5806551" y="238857"/>
              <a:ext cx="807695" cy="807695"/>
            </a:xfrm>
            <a:prstGeom prst="rect">
              <a:avLst/>
            </a:prstGeom>
          </p:spPr>
        </p:pic>
      </p:grpSp>
      <p:sp>
        <p:nvSpPr>
          <p:cNvPr id="29" name="Rectángulo 28">
            <a:extLst>
              <a:ext uri="{FF2B5EF4-FFF2-40B4-BE49-F238E27FC236}">
                <a16:creationId xmlns:a16="http://schemas.microsoft.com/office/drawing/2014/main" id="{DBCE487A-19C7-4421-B9FB-7BC2937B9DCD}"/>
              </a:ext>
            </a:extLst>
          </p:cNvPr>
          <p:cNvSpPr/>
          <p:nvPr userDrawn="1"/>
        </p:nvSpPr>
        <p:spPr>
          <a:xfrm>
            <a:off x="-17211" y="943917"/>
            <a:ext cx="332384" cy="18995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ctr" defTabSz="203220" rtl="0" eaLnBrk="1" latinLnBrk="0" hangingPunct="1">
        <a:spcBef>
          <a:spcPct val="0"/>
        </a:spcBef>
        <a:buNone/>
        <a:defRPr sz="9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208" indent="-76208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711" kern="1200">
          <a:solidFill>
            <a:schemeClr val="tx1"/>
          </a:solidFill>
          <a:latin typeface="+mn-lt"/>
          <a:ea typeface="+mn-ea"/>
          <a:cs typeface="+mn-cs"/>
        </a:defRPr>
      </a:lvl1pPr>
      <a:lvl2pPr marL="165116" indent="-63507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622" kern="1200">
          <a:solidFill>
            <a:schemeClr val="tx1"/>
          </a:solidFill>
          <a:latin typeface="+mn-lt"/>
          <a:ea typeface="+mn-ea"/>
          <a:cs typeface="+mn-cs"/>
        </a:defRPr>
      </a:lvl2pPr>
      <a:lvl3pPr marL="254025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533" kern="1200">
          <a:solidFill>
            <a:schemeClr val="tx1"/>
          </a:solidFill>
          <a:latin typeface="+mn-lt"/>
          <a:ea typeface="+mn-ea"/>
          <a:cs typeface="+mn-cs"/>
        </a:defRPr>
      </a:lvl3pPr>
      <a:lvl4pPr marL="35563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445" kern="1200">
          <a:solidFill>
            <a:schemeClr val="tx1"/>
          </a:solidFill>
          <a:latin typeface="+mn-lt"/>
          <a:ea typeface="+mn-ea"/>
          <a:cs typeface="+mn-cs"/>
        </a:defRPr>
      </a:lvl4pPr>
      <a:lvl5pPr marL="45724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»"/>
        <a:defRPr sz="445" kern="1200">
          <a:solidFill>
            <a:schemeClr val="tx1"/>
          </a:solidFill>
          <a:latin typeface="+mn-lt"/>
          <a:ea typeface="+mn-ea"/>
          <a:cs typeface="+mn-cs"/>
        </a:defRPr>
      </a:lvl5pPr>
      <a:lvl6pPr marL="55885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6pPr>
      <a:lvl7pPr marL="66046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7pPr>
      <a:lvl8pPr marL="76207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8pPr>
      <a:lvl9pPr marL="863687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161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20322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30483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40644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50805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60966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71127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81288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19" userDrawn="1">
          <p15:clr>
            <a:srgbClr val="F26B43"/>
          </p15:clr>
        </p15:guide>
        <p15:guide id="2" pos="42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8.sv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14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20.sv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14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24.sv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12" Type="http://schemas.openxmlformats.org/officeDocument/2006/relationships/image" Target="../media/image1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22.svg"/><Relationship Id="rId5" Type="http://schemas.openxmlformats.org/officeDocument/2006/relationships/image" Target="../media/image10.svg"/><Relationship Id="rId15" Type="http://schemas.openxmlformats.org/officeDocument/2006/relationships/image" Target="../media/image26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20.svg"/><Relationship Id="rId1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28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2.sv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A4C4504B-03A3-4521-A794-D4F5C002D68C}"/>
              </a:ext>
            </a:extLst>
          </p:cNvPr>
          <p:cNvSpPr txBox="1"/>
          <p:nvPr/>
        </p:nvSpPr>
        <p:spPr>
          <a:xfrm>
            <a:off x="538976" y="1667060"/>
            <a:ext cx="18487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/>
              <a:t>Espacio para imagen que contextualice el sector o la actividad a informar</a:t>
            </a:r>
            <a:endParaRPr lang="es-CO" sz="1600" dirty="0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AF3B4740-0E66-4261-8E79-A2A1A5E49BEE}"/>
              </a:ext>
            </a:extLst>
          </p:cNvPr>
          <p:cNvSpPr txBox="1"/>
          <p:nvPr/>
        </p:nvSpPr>
        <p:spPr>
          <a:xfrm>
            <a:off x="258546" y="836548"/>
            <a:ext cx="3501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Actividad a informar </a:t>
            </a:r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Marcador de texto 7">
            <a:extLst>
              <a:ext uri="{FF2B5EF4-FFF2-40B4-BE49-F238E27FC236}">
                <a16:creationId xmlns:a16="http://schemas.microsoft.com/office/drawing/2014/main" id="{D124C0B6-0582-4102-85CC-5C190C9ECB38}"/>
              </a:ext>
            </a:extLst>
          </p:cNvPr>
          <p:cNvSpPr txBox="1">
            <a:spLocks/>
          </p:cNvSpPr>
          <p:nvPr/>
        </p:nvSpPr>
        <p:spPr>
          <a:xfrm>
            <a:off x="3150672" y="1277888"/>
            <a:ext cx="3168352" cy="2382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pic>
        <p:nvPicPr>
          <p:cNvPr id="34" name="Gráfico 33" descr="Marcador">
            <a:extLst>
              <a:ext uri="{FF2B5EF4-FFF2-40B4-BE49-F238E27FC236}">
                <a16:creationId xmlns:a16="http://schemas.microsoft.com/office/drawing/2014/main" id="{0190E014-01AA-4DE3-B53F-0DBA38FAB7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852936" y="1820032"/>
            <a:ext cx="202461" cy="202461"/>
          </a:xfrm>
          <a:prstGeom prst="rect">
            <a:avLst/>
          </a:prstGeom>
        </p:spPr>
      </p:pic>
      <p:pic>
        <p:nvPicPr>
          <p:cNvPr id="35" name="Gráfico 34" descr="Calendario giratorio">
            <a:extLst>
              <a:ext uri="{FF2B5EF4-FFF2-40B4-BE49-F238E27FC236}">
                <a16:creationId xmlns:a16="http://schemas.microsoft.com/office/drawing/2014/main" id="{F4ED98F6-13F9-48DD-9466-3C0D63A9874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881429" y="1322686"/>
            <a:ext cx="206663" cy="206663"/>
          </a:xfrm>
          <a:prstGeom prst="rect">
            <a:avLst/>
          </a:prstGeom>
        </p:spPr>
      </p:pic>
      <p:pic>
        <p:nvPicPr>
          <p:cNvPr id="36" name="Gráfico 35" descr="Obreros de la construcción">
            <a:extLst>
              <a:ext uri="{FF2B5EF4-FFF2-40B4-BE49-F238E27FC236}">
                <a16:creationId xmlns:a16="http://schemas.microsoft.com/office/drawing/2014/main" id="{746E552F-B240-466D-962B-BED530AC70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876203" y="2227550"/>
            <a:ext cx="202460" cy="202460"/>
          </a:xfrm>
          <a:prstGeom prst="rect">
            <a:avLst/>
          </a:prstGeom>
        </p:spPr>
      </p:pic>
      <p:pic>
        <p:nvPicPr>
          <p:cNvPr id="37" name="Gráfico 36" descr="Prohibido">
            <a:extLst>
              <a:ext uri="{FF2B5EF4-FFF2-40B4-BE49-F238E27FC236}">
                <a16:creationId xmlns:a16="http://schemas.microsoft.com/office/drawing/2014/main" id="{C1D0D5DA-0612-4095-9BEA-102BB8D8BA7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883490" y="2568307"/>
            <a:ext cx="141354" cy="141354"/>
          </a:xfrm>
          <a:prstGeom prst="rect">
            <a:avLst/>
          </a:prstGeom>
        </p:spPr>
      </p:pic>
      <p:pic>
        <p:nvPicPr>
          <p:cNvPr id="38" name="Gráfico 37" descr="Apretón de manos">
            <a:extLst>
              <a:ext uri="{FF2B5EF4-FFF2-40B4-BE49-F238E27FC236}">
                <a16:creationId xmlns:a16="http://schemas.microsoft.com/office/drawing/2014/main" id="{7239585B-F267-4EF9-BACB-F26765533C5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862639" y="2867303"/>
            <a:ext cx="202398" cy="202398"/>
          </a:xfrm>
          <a:prstGeom prst="rect">
            <a:avLst/>
          </a:prstGeom>
        </p:spPr>
      </p:pic>
      <p:pic>
        <p:nvPicPr>
          <p:cNvPr id="39" name="Gráfico 38" descr="Éxito de grupo">
            <a:extLst>
              <a:ext uri="{FF2B5EF4-FFF2-40B4-BE49-F238E27FC236}">
                <a16:creationId xmlns:a16="http://schemas.microsoft.com/office/drawing/2014/main" id="{ABA0F047-4328-4582-8279-8C327E6660D0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2881429" y="3083326"/>
            <a:ext cx="202399" cy="202399"/>
          </a:xfrm>
          <a:prstGeom prst="rect">
            <a:avLst/>
          </a:prstGeom>
        </p:spPr>
      </p:pic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84014B98-23C8-4B54-8751-79A1DA9B20C9}"/>
              </a:ext>
            </a:extLst>
          </p:cNvPr>
          <p:cNvSpPr txBox="1"/>
          <p:nvPr/>
        </p:nvSpPr>
        <p:spPr>
          <a:xfrm>
            <a:off x="3421038" y="220814"/>
            <a:ext cx="23842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392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23" name="Marcador de texto 7">
            <a:extLst>
              <a:ext uri="{FF2B5EF4-FFF2-40B4-BE49-F238E27FC236}">
                <a16:creationId xmlns:a16="http://schemas.microsoft.com/office/drawing/2014/main" id="{5CC9560F-B9D3-481F-A12C-B8FBAA670160}"/>
              </a:ext>
            </a:extLst>
          </p:cNvPr>
          <p:cNvSpPr txBox="1">
            <a:spLocks/>
          </p:cNvSpPr>
          <p:nvPr/>
        </p:nvSpPr>
        <p:spPr>
          <a:xfrm>
            <a:off x="3169331" y="1192002"/>
            <a:ext cx="3500030" cy="24621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035FA38E-A264-4DC5-98EF-FE4DC364AD9A}"/>
              </a:ext>
            </a:extLst>
          </p:cNvPr>
          <p:cNvSpPr txBox="1"/>
          <p:nvPr/>
        </p:nvSpPr>
        <p:spPr>
          <a:xfrm>
            <a:off x="315959" y="1595620"/>
            <a:ext cx="2253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Espacio para imagen y/o plano que ilustren.</a:t>
            </a:r>
          </a:p>
          <a:p>
            <a:r>
              <a:rPr lang="es-ES" sz="1200" dirty="0"/>
              <a:t>Con convenciones y norte. Si se requiere base de mapa, lo pueden tomar de: https://mapas.bogota.gov.co/</a:t>
            </a:r>
            <a:endParaRPr lang="es-CO" sz="1200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FA830E43-C98B-4443-8CF8-57707083FF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848851" y="1849382"/>
            <a:ext cx="202461" cy="202461"/>
          </a:xfrm>
          <a:prstGeom prst="rect">
            <a:avLst/>
          </a:prstGeom>
        </p:spPr>
      </p:pic>
      <p:pic>
        <p:nvPicPr>
          <p:cNvPr id="26" name="Gráfico 25" descr="Calendario giratorio">
            <a:extLst>
              <a:ext uri="{FF2B5EF4-FFF2-40B4-BE49-F238E27FC236}">
                <a16:creationId xmlns:a16="http://schemas.microsoft.com/office/drawing/2014/main" id="{F9545043-C60A-4988-A7E9-56270012FF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867583" y="1258529"/>
            <a:ext cx="206663" cy="206663"/>
          </a:xfrm>
          <a:prstGeom prst="rect">
            <a:avLst/>
          </a:prstGeom>
        </p:spPr>
      </p:pic>
      <p:pic>
        <p:nvPicPr>
          <p:cNvPr id="27" name="Gráfico 26" descr="Obreros de la construcción">
            <a:extLst>
              <a:ext uri="{FF2B5EF4-FFF2-40B4-BE49-F238E27FC236}">
                <a16:creationId xmlns:a16="http://schemas.microsoft.com/office/drawing/2014/main" id="{84FF5F18-A323-48DB-ADDC-C06B50E9502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839091" y="2260105"/>
            <a:ext cx="202460" cy="202460"/>
          </a:xfrm>
          <a:prstGeom prst="rect">
            <a:avLst/>
          </a:prstGeom>
        </p:spPr>
      </p:pic>
      <p:pic>
        <p:nvPicPr>
          <p:cNvPr id="30" name="Gráfico 29" descr="Prohibido">
            <a:extLst>
              <a:ext uri="{FF2B5EF4-FFF2-40B4-BE49-F238E27FC236}">
                <a16:creationId xmlns:a16="http://schemas.microsoft.com/office/drawing/2014/main" id="{175560DC-4FDF-49FD-8533-65AFBB343B9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879404" y="2779953"/>
            <a:ext cx="141354" cy="141354"/>
          </a:xfrm>
          <a:prstGeom prst="rect">
            <a:avLst/>
          </a:prstGeom>
        </p:spPr>
      </p:pic>
      <p:pic>
        <p:nvPicPr>
          <p:cNvPr id="40" name="Gráfico 39" descr="Apretón de manos">
            <a:extLst>
              <a:ext uri="{FF2B5EF4-FFF2-40B4-BE49-F238E27FC236}">
                <a16:creationId xmlns:a16="http://schemas.microsoft.com/office/drawing/2014/main" id="{54D4FF10-46B0-4EDF-BBAA-5CF8D97C160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852936" y="3186959"/>
            <a:ext cx="202398" cy="202398"/>
          </a:xfrm>
          <a:prstGeom prst="rect">
            <a:avLst/>
          </a:prstGeom>
        </p:spPr>
      </p:pic>
      <p:pic>
        <p:nvPicPr>
          <p:cNvPr id="43" name="Gráfico 42" descr="Reloj">
            <a:extLst>
              <a:ext uri="{FF2B5EF4-FFF2-40B4-BE49-F238E27FC236}">
                <a16:creationId xmlns:a16="http://schemas.microsoft.com/office/drawing/2014/main" id="{CB2F9198-97C3-4B51-A232-D29ABC15F4DB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2855082" y="1545227"/>
            <a:ext cx="202399" cy="202399"/>
          </a:xfrm>
          <a:prstGeom prst="rect">
            <a:avLst/>
          </a:prstGeom>
        </p:spPr>
      </p:pic>
      <p:sp>
        <p:nvSpPr>
          <p:cNvPr id="44" name="CuadroTexto 43">
            <a:extLst>
              <a:ext uri="{FF2B5EF4-FFF2-40B4-BE49-F238E27FC236}">
                <a16:creationId xmlns:a16="http://schemas.microsoft.com/office/drawing/2014/main" id="{4799C2EC-9981-4EC9-AA26-5C1B55B1611A}"/>
              </a:ext>
            </a:extLst>
          </p:cNvPr>
          <p:cNvSpPr txBox="1"/>
          <p:nvPr/>
        </p:nvSpPr>
        <p:spPr>
          <a:xfrm>
            <a:off x="306514" y="773832"/>
            <a:ext cx="7082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Escriba la afectación al tránsito </a:t>
            </a:r>
            <a:r>
              <a:rPr lang="es-ES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11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FB672E4-C318-489D-9372-FDAE4DB7A9FA}"/>
              </a:ext>
            </a:extLst>
          </p:cNvPr>
          <p:cNvSpPr txBox="1"/>
          <p:nvPr/>
        </p:nvSpPr>
        <p:spPr>
          <a:xfrm>
            <a:off x="3421038" y="220814"/>
            <a:ext cx="23842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827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2CB85B6-4527-4498-86CA-B9547CBE2858}"/>
              </a:ext>
            </a:extLst>
          </p:cNvPr>
          <p:cNvSpPr txBox="1"/>
          <p:nvPr/>
        </p:nvSpPr>
        <p:spPr>
          <a:xfrm>
            <a:off x="260648" y="836548"/>
            <a:ext cx="5184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</a:t>
            </a:r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virtual o presencial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Marcador de texto 7">
            <a:extLst>
              <a:ext uri="{FF2B5EF4-FFF2-40B4-BE49-F238E27FC236}">
                <a16:creationId xmlns:a16="http://schemas.microsoft.com/office/drawing/2014/main" id="{99CF4F7C-981C-4720-AA7D-2EFEEFD762A6}"/>
              </a:ext>
            </a:extLst>
          </p:cNvPr>
          <p:cNvSpPr txBox="1">
            <a:spLocks/>
          </p:cNvSpPr>
          <p:nvPr/>
        </p:nvSpPr>
        <p:spPr>
          <a:xfrm>
            <a:off x="3068960" y="1205880"/>
            <a:ext cx="3960440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0F2A4E4-CCD3-496E-9F0A-4123B90B4253}"/>
              </a:ext>
            </a:extLst>
          </p:cNvPr>
          <p:cNvSpPr txBox="1"/>
          <p:nvPr/>
        </p:nvSpPr>
        <p:spPr>
          <a:xfrm>
            <a:off x="500798" y="1380378"/>
            <a:ext cx="1539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Espacio para imagen de la obra o de alguna reunión con la comunidad.</a:t>
            </a:r>
            <a:endParaRPr lang="es-CO" sz="1600" dirty="0"/>
          </a:p>
        </p:txBody>
      </p:sp>
      <p:pic>
        <p:nvPicPr>
          <p:cNvPr id="17" name="Gráfico 16" descr="Marcador">
            <a:extLst>
              <a:ext uri="{FF2B5EF4-FFF2-40B4-BE49-F238E27FC236}">
                <a16:creationId xmlns:a16="http://schemas.microsoft.com/office/drawing/2014/main" id="{6689CCF5-7DE6-4346-A70D-3268D6223D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872426" y="1820865"/>
            <a:ext cx="202461" cy="202461"/>
          </a:xfrm>
          <a:prstGeom prst="rect">
            <a:avLst/>
          </a:prstGeom>
        </p:spPr>
      </p:pic>
      <p:pic>
        <p:nvPicPr>
          <p:cNvPr id="18" name="Gráfico 17" descr="Calendario giratorio">
            <a:extLst>
              <a:ext uri="{FF2B5EF4-FFF2-40B4-BE49-F238E27FC236}">
                <a16:creationId xmlns:a16="http://schemas.microsoft.com/office/drawing/2014/main" id="{9EF2563C-6541-4254-BEFB-85C9E6FD00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819945" y="1245651"/>
            <a:ext cx="206663" cy="206663"/>
          </a:xfrm>
          <a:prstGeom prst="rect">
            <a:avLst/>
          </a:prstGeom>
        </p:spPr>
      </p:pic>
      <p:pic>
        <p:nvPicPr>
          <p:cNvPr id="19" name="Gráfico 18" descr="Éxito de grupo">
            <a:extLst>
              <a:ext uri="{FF2B5EF4-FFF2-40B4-BE49-F238E27FC236}">
                <a16:creationId xmlns:a16="http://schemas.microsoft.com/office/drawing/2014/main" id="{5D3110AC-DDA3-4FF5-A40A-0515D541C1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848305" y="2861992"/>
            <a:ext cx="202399" cy="202399"/>
          </a:xfrm>
          <a:prstGeom prst="rect">
            <a:avLst/>
          </a:prstGeom>
        </p:spPr>
      </p:pic>
      <p:pic>
        <p:nvPicPr>
          <p:cNvPr id="20" name="Gráfico 19" descr="Reloj">
            <a:extLst>
              <a:ext uri="{FF2B5EF4-FFF2-40B4-BE49-F238E27FC236}">
                <a16:creationId xmlns:a16="http://schemas.microsoft.com/office/drawing/2014/main" id="{42BB9040-3ED8-43A7-B6CA-C3585A78371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807190" y="1547273"/>
            <a:ext cx="202399" cy="202399"/>
          </a:xfrm>
          <a:prstGeom prst="rect">
            <a:avLst/>
          </a:prstGeom>
        </p:spPr>
      </p:pic>
      <p:pic>
        <p:nvPicPr>
          <p:cNvPr id="21" name="Gráfico 20" descr="Internet">
            <a:extLst>
              <a:ext uri="{FF2B5EF4-FFF2-40B4-BE49-F238E27FC236}">
                <a16:creationId xmlns:a16="http://schemas.microsoft.com/office/drawing/2014/main" id="{319686CC-E301-4D6A-8FB2-788D421F34D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684522" y="1832320"/>
            <a:ext cx="195551" cy="195551"/>
          </a:xfrm>
          <a:prstGeom prst="rect">
            <a:avLst/>
          </a:prstGeom>
        </p:spPr>
      </p:pic>
      <p:pic>
        <p:nvPicPr>
          <p:cNvPr id="22" name="Gráfico 21" descr="Chat RTL">
            <a:extLst>
              <a:ext uri="{FF2B5EF4-FFF2-40B4-BE49-F238E27FC236}">
                <a16:creationId xmlns:a16="http://schemas.microsoft.com/office/drawing/2014/main" id="{2F0C6944-64C1-43CF-959C-C38F6B8D346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2821574" y="2386267"/>
            <a:ext cx="200770" cy="200770"/>
          </a:xfrm>
          <a:prstGeom prst="rect">
            <a:avLst/>
          </a:prstGeom>
        </p:spPr>
      </p:pic>
      <p:pic>
        <p:nvPicPr>
          <p:cNvPr id="31" name="Gráfico 30" descr="Lista">
            <a:extLst>
              <a:ext uri="{FF2B5EF4-FFF2-40B4-BE49-F238E27FC236}">
                <a16:creationId xmlns:a16="http://schemas.microsoft.com/office/drawing/2014/main" id="{5472C899-A6F0-46C8-B41E-8FADA26B8CF9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2837476" y="2116378"/>
            <a:ext cx="184868" cy="184868"/>
          </a:xfrm>
          <a:prstGeom prst="rect">
            <a:avLst/>
          </a:prstGeom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id="{FBBE9FF2-3B5F-407B-B000-CA508235A6C2}"/>
              </a:ext>
            </a:extLst>
          </p:cNvPr>
          <p:cNvSpPr txBox="1"/>
          <p:nvPr/>
        </p:nvSpPr>
        <p:spPr>
          <a:xfrm>
            <a:off x="3421038" y="220814"/>
            <a:ext cx="23842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031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9E952396-EB07-4044-B59A-8091117F3B2A}"/>
              </a:ext>
            </a:extLst>
          </p:cNvPr>
          <p:cNvSpPr txBox="1"/>
          <p:nvPr/>
        </p:nvSpPr>
        <p:spPr>
          <a:xfrm>
            <a:off x="302473" y="845840"/>
            <a:ext cx="5762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3BBDD04F-3472-4BB1-8F38-59F9ECBF75DF}"/>
              </a:ext>
            </a:extLst>
          </p:cNvPr>
          <p:cNvSpPr txBox="1"/>
          <p:nvPr/>
        </p:nvSpPr>
        <p:spPr>
          <a:xfrm>
            <a:off x="529803" y="1490819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25" name="Marcador de texto 7">
            <a:extLst>
              <a:ext uri="{FF2B5EF4-FFF2-40B4-BE49-F238E27FC236}">
                <a16:creationId xmlns:a16="http://schemas.microsoft.com/office/drawing/2014/main" id="{9B4848F2-DBFE-40AA-95AA-0D1DC8A752D2}"/>
              </a:ext>
            </a:extLst>
          </p:cNvPr>
          <p:cNvSpPr txBox="1">
            <a:spLocks/>
          </p:cNvSpPr>
          <p:nvPr/>
        </p:nvSpPr>
        <p:spPr>
          <a:xfrm>
            <a:off x="2924944" y="1408714"/>
            <a:ext cx="3744416" cy="22447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pic>
        <p:nvPicPr>
          <p:cNvPr id="26" name="Gráfico 25" descr="Marcador">
            <a:extLst>
              <a:ext uri="{FF2B5EF4-FFF2-40B4-BE49-F238E27FC236}">
                <a16:creationId xmlns:a16="http://schemas.microsoft.com/office/drawing/2014/main" id="{72E5E317-9EF4-47DF-851F-63407E2055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692863" y="1753986"/>
            <a:ext cx="202461" cy="202461"/>
          </a:xfrm>
          <a:prstGeom prst="rect">
            <a:avLst/>
          </a:prstGeom>
        </p:spPr>
      </p:pic>
      <p:pic>
        <p:nvPicPr>
          <p:cNvPr id="27" name="Gráfico 26" descr="Calendario giratorio">
            <a:extLst>
              <a:ext uri="{FF2B5EF4-FFF2-40B4-BE49-F238E27FC236}">
                <a16:creationId xmlns:a16="http://schemas.microsoft.com/office/drawing/2014/main" id="{9B0B3752-2673-471E-B567-8D7936FD215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703992" y="1472970"/>
            <a:ext cx="206663" cy="206663"/>
          </a:xfrm>
          <a:prstGeom prst="rect">
            <a:avLst/>
          </a:prstGeom>
        </p:spPr>
      </p:pic>
      <p:pic>
        <p:nvPicPr>
          <p:cNvPr id="30" name="Gráfico 29" descr="Éxito de grupo">
            <a:extLst>
              <a:ext uri="{FF2B5EF4-FFF2-40B4-BE49-F238E27FC236}">
                <a16:creationId xmlns:a16="http://schemas.microsoft.com/office/drawing/2014/main" id="{38F9690F-4B72-4F35-B401-17F5B8BFE78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688270" y="2575878"/>
            <a:ext cx="202399" cy="202399"/>
          </a:xfrm>
          <a:prstGeom prst="rect">
            <a:avLst/>
          </a:prstGeom>
        </p:spPr>
      </p:pic>
      <p:pic>
        <p:nvPicPr>
          <p:cNvPr id="32" name="Gráfico 31" descr="Obreros de la construcción">
            <a:extLst>
              <a:ext uri="{FF2B5EF4-FFF2-40B4-BE49-F238E27FC236}">
                <a16:creationId xmlns:a16="http://schemas.microsoft.com/office/drawing/2014/main" id="{404E9CEE-F82B-4409-A4F4-830DE227327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696493" y="2031365"/>
            <a:ext cx="202460" cy="202460"/>
          </a:xfrm>
          <a:prstGeom prst="rect">
            <a:avLst/>
          </a:prstGeom>
        </p:spPr>
      </p:pic>
      <p:pic>
        <p:nvPicPr>
          <p:cNvPr id="33" name="Gráfico 32" descr="Apretón de manos">
            <a:extLst>
              <a:ext uri="{FF2B5EF4-FFF2-40B4-BE49-F238E27FC236}">
                <a16:creationId xmlns:a16="http://schemas.microsoft.com/office/drawing/2014/main" id="{88981795-5602-42F1-B3F7-3DC4D9B4762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677251" y="2312508"/>
            <a:ext cx="202398" cy="202398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7C425B1F-CF1E-4F6F-BF66-05B28308B1B8}"/>
              </a:ext>
            </a:extLst>
          </p:cNvPr>
          <p:cNvSpPr txBox="1"/>
          <p:nvPr/>
        </p:nvSpPr>
        <p:spPr>
          <a:xfrm>
            <a:off x="3421038" y="220814"/>
            <a:ext cx="23842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991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218D27EA-D8AF-4505-9D81-2B2D97676316}"/>
              </a:ext>
            </a:extLst>
          </p:cNvPr>
          <p:cNvSpPr txBox="1"/>
          <p:nvPr/>
        </p:nvSpPr>
        <p:spPr>
          <a:xfrm>
            <a:off x="274724" y="898103"/>
            <a:ext cx="5762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Marcador de texto 7">
            <a:extLst>
              <a:ext uri="{FF2B5EF4-FFF2-40B4-BE49-F238E27FC236}">
                <a16:creationId xmlns:a16="http://schemas.microsoft.com/office/drawing/2014/main" id="{4395AB00-4C33-4CFD-A1D7-EA1EE01FE6D0}"/>
              </a:ext>
            </a:extLst>
          </p:cNvPr>
          <p:cNvSpPr txBox="1">
            <a:spLocks/>
          </p:cNvSpPr>
          <p:nvPr/>
        </p:nvSpPr>
        <p:spPr>
          <a:xfrm>
            <a:off x="2996952" y="1205880"/>
            <a:ext cx="3672408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B726CFD1-8ED4-4FA1-AC53-0C41AB72BE9B}"/>
              </a:ext>
            </a:extLst>
          </p:cNvPr>
          <p:cNvSpPr txBox="1"/>
          <p:nvPr/>
        </p:nvSpPr>
        <p:spPr>
          <a:xfrm>
            <a:off x="476673" y="1739585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16" name="Gráfico 15" descr="Marcador">
            <a:extLst>
              <a:ext uri="{FF2B5EF4-FFF2-40B4-BE49-F238E27FC236}">
                <a16:creationId xmlns:a16="http://schemas.microsoft.com/office/drawing/2014/main" id="{B8867104-15FF-4A18-BE66-F7931832D4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719816" y="2884065"/>
            <a:ext cx="202461" cy="202461"/>
          </a:xfrm>
          <a:prstGeom prst="rect">
            <a:avLst/>
          </a:prstGeom>
        </p:spPr>
      </p:pic>
      <p:pic>
        <p:nvPicPr>
          <p:cNvPr id="17" name="Gráfico 16" descr="Obreros de la construcción">
            <a:extLst>
              <a:ext uri="{FF2B5EF4-FFF2-40B4-BE49-F238E27FC236}">
                <a16:creationId xmlns:a16="http://schemas.microsoft.com/office/drawing/2014/main" id="{49D88E33-97BE-4EEE-BA02-071B69A2AD6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719817" y="1324831"/>
            <a:ext cx="202460" cy="202460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C9B5CB5E-C674-4FB5-BE0E-91A0FDEB5CCC}"/>
              </a:ext>
            </a:extLst>
          </p:cNvPr>
          <p:cNvSpPr txBox="1"/>
          <p:nvPr/>
        </p:nvSpPr>
        <p:spPr>
          <a:xfrm>
            <a:off x="3421038" y="220814"/>
            <a:ext cx="23842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" name="Gráfico 2" descr="Lupa">
            <a:extLst>
              <a:ext uri="{FF2B5EF4-FFF2-40B4-BE49-F238E27FC236}">
                <a16:creationId xmlns:a16="http://schemas.microsoft.com/office/drawing/2014/main" id="{252C38FB-A6A9-4E0A-A5F6-43ECFE6ADAA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741873" y="1950902"/>
            <a:ext cx="202461" cy="202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901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E262C8E-DCE0-4139-970D-8A96B22BB84F}"/>
              </a:ext>
            </a:extLst>
          </p:cNvPr>
          <p:cNvSpPr txBox="1"/>
          <p:nvPr/>
        </p:nvSpPr>
        <p:spPr>
          <a:xfrm>
            <a:off x="288079" y="875931"/>
            <a:ext cx="5762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Marcador de texto 7">
            <a:extLst>
              <a:ext uri="{FF2B5EF4-FFF2-40B4-BE49-F238E27FC236}">
                <a16:creationId xmlns:a16="http://schemas.microsoft.com/office/drawing/2014/main" id="{B4197EE3-5D5B-45AA-9BBD-CFAF0C41C967}"/>
              </a:ext>
            </a:extLst>
          </p:cNvPr>
          <p:cNvSpPr txBox="1">
            <a:spLocks/>
          </p:cNvSpPr>
          <p:nvPr/>
        </p:nvSpPr>
        <p:spPr>
          <a:xfrm>
            <a:off x="3501008" y="1515552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1EEA136-B6E7-4050-9D6E-A50B7857455D}"/>
              </a:ext>
            </a:extLst>
          </p:cNvPr>
          <p:cNvSpPr txBox="1"/>
          <p:nvPr/>
        </p:nvSpPr>
        <p:spPr>
          <a:xfrm>
            <a:off x="692696" y="1565920"/>
            <a:ext cx="16251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C1AEDED-35D7-47C4-BD32-39C2C46CE35D}"/>
              </a:ext>
            </a:extLst>
          </p:cNvPr>
          <p:cNvSpPr txBox="1"/>
          <p:nvPr/>
        </p:nvSpPr>
        <p:spPr>
          <a:xfrm>
            <a:off x="3421038" y="220814"/>
            <a:ext cx="23842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5756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2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1891</TotalTime>
  <Words>573</Words>
  <Application>Microsoft Office PowerPoint</Application>
  <PresentationFormat>Personalizado</PresentationFormat>
  <Paragraphs>108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Ana Maria Catalina Gonzalez Guarin</cp:lastModifiedBy>
  <cp:revision>263</cp:revision>
  <cp:lastPrinted>2019-09-16T13:01:52Z</cp:lastPrinted>
  <dcterms:created xsi:type="dcterms:W3CDTF">2017-09-14T15:05:19Z</dcterms:created>
  <dcterms:modified xsi:type="dcterms:W3CDTF">2023-01-11T13:44:08Z</dcterms:modified>
</cp:coreProperties>
</file>