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959B938-6327-4053-A140-1F9BCA0D77F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6523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5736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1827E76-EEF1-4F33-956C-9099E046F19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CC44B8DA-1868-4554-80CD-8DCA8E64B540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2965" y="1659749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826DD48-B079-44C2-8343-8641F0101C3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27F2477-65DB-4741-B5B2-EF854AA302B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E1B488A-85DF-432B-B6E5-F4B99314340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C8F5F55-1A69-4E8A-A2EB-4BBFC8830E33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9403D90-A721-4BC8-8443-10A3C408E53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80233FF-A4D3-4388-90B3-1F39BA2500F7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3618BF5-B07E-4C48-885C-D602400B2D2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EB2218D-1504-41DF-84DF-252BD49C0B5F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2FC6FFC-4ACA-452E-96FA-FF564A0695A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7CDA5D2-9969-441B-B670-DEB7FB3AC326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DA08FEB-D638-4826-AC8A-DF85510293B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13F73BC-82A6-4468-860F-9FAB49A87EAD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68084EF-0105-4288-AF90-FBD068F6DA4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23FA7-FDE6-4F89-ACF2-E6F2E5459860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D9D4F08-0589-4E47-9B59-F7CD46B797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FA3A94D-0D68-4638-830E-6D6DA46AB8CA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5682F44-1D4D-4B5D-905B-6CFCBCEB5234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7F30469-AFFB-4DBB-A6B0-62C34509F9E1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1871</Words>
  <Application>Microsoft Office PowerPoint</Application>
  <PresentationFormat>Carta (216 x 279 mm)</PresentationFormat>
  <Paragraphs>210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85</cp:revision>
  <dcterms:created xsi:type="dcterms:W3CDTF">2021-08-17T23:44:59Z</dcterms:created>
  <dcterms:modified xsi:type="dcterms:W3CDTF">2022-03-11T15:07:24Z</dcterms:modified>
</cp:coreProperties>
</file>