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B5E1F9C-579E-4369-A512-E8044EB960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F09AB33-7FFB-44A5-A56A-92E9E951ADFB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61DF98E-D7D0-4C92-AF19-A1FFB1100FEC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49" y="171605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8656CF-B0DF-4007-B33C-F68E36F942C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5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0AAFC6-C7A7-44BD-95DE-793B4F3102D6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4E54E43-C4D2-43EB-8718-0219D253A4E8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9474E90-9EC1-484A-BD15-59CD723C317E}"/>
              </a:ext>
            </a:extLst>
          </p:cNvPr>
          <p:cNvSpPr txBox="1"/>
          <p:nvPr/>
        </p:nvSpPr>
        <p:spPr>
          <a:xfrm>
            <a:off x="514350" y="761835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2058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88</cp:revision>
  <dcterms:created xsi:type="dcterms:W3CDTF">2021-08-17T23:44:59Z</dcterms:created>
  <dcterms:modified xsi:type="dcterms:W3CDTF">2022-03-11T15:06:19Z</dcterms:modified>
</cp:coreProperties>
</file>