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4" r:id="rId12"/>
    <p:sldId id="265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B5E1F9C-579E-4369-A512-E8044EB960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289" y="133490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7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2.sv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9.png"/><Relationship Id="rId4" Type="http://schemas.openxmlformats.org/officeDocument/2006/relationships/image" Target="../media/image6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AB1FC09-335C-4B80-B65F-E28B31B6D210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F09AB33-7FFB-44A5-A56A-92E9E951ADFB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766D208-4B11-4E0C-9F2D-80301B58D7F4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D61DF98E-D7D0-4C92-AF19-A1FFB1100FEC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349" y="1716057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F64AE61-9C16-40C1-B031-610445426CD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258656CF-B0DF-4007-B33C-F68E36F942C2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14350" y="761835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</a:t>
            </a:r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vial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7E1E7E0-2E3A-40AD-AA67-A0A40AF170F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4061D98-2357-48AC-9432-E4EACE2B1C46}"/>
              </a:ext>
            </a:extLst>
          </p:cNvPr>
          <p:cNvSpPr txBox="1"/>
          <p:nvPr/>
        </p:nvSpPr>
        <p:spPr>
          <a:xfrm>
            <a:off x="514350" y="761835"/>
            <a:ext cx="6009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por </a:t>
            </a:r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</a:t>
            </a:r>
            <a:r>
              <a:rPr lang="es-E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vial</a:t>
            </a:r>
            <a:endParaRPr lang="es-CO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9169A77-CEEC-4C59-8333-FA13BFAF925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358BEAA3-AD76-4CED-997A-905563A60CF2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1958EB41-E58F-4DC0-9580-4474255B376B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EBB719F-66C1-4C5F-AE45-35CA37091BE1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20AAFC6-C7A7-44BD-95DE-793B4F3102D6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3ED3F3E-9D4C-4587-8688-ABE8F832DC36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B20AAFC6-C7A7-44BD-95DE-793B4F3102D6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7FF10B6-EF22-4172-BEEC-47ED58A23D7C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4E54E43-C4D2-43EB-8718-0219D253A4E8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93D66A-8DBC-45C0-A6B2-D0896A649A4E}"/>
              </a:ext>
            </a:extLst>
          </p:cNvPr>
          <p:cNvSpPr txBox="1"/>
          <p:nvPr/>
        </p:nvSpPr>
        <p:spPr>
          <a:xfrm>
            <a:off x="581025" y="1286823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9474E90-9EC1-484A-BD15-59CD723C317E}"/>
              </a:ext>
            </a:extLst>
          </p:cNvPr>
          <p:cNvSpPr txBox="1"/>
          <p:nvPr/>
        </p:nvSpPr>
        <p:spPr>
          <a:xfrm>
            <a:off x="514350" y="761835"/>
            <a:ext cx="576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vial</a:t>
            </a:r>
            <a:endParaRPr lang="es-CO" sz="3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1630</TotalTime>
  <Words>2058</Words>
  <Application>Microsoft Office PowerPoint</Application>
  <PresentationFormat>Carta (216 x 279 mm)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88</cp:revision>
  <dcterms:created xsi:type="dcterms:W3CDTF">2021-08-17T23:44:59Z</dcterms:created>
  <dcterms:modified xsi:type="dcterms:W3CDTF">2022-03-11T15:06:19Z</dcterms:modified>
</cp:coreProperties>
</file>