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CCDFDF8-397E-4DC6-8A20-C3B3EB5B4AC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6343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puentes vehiculares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F960A08-34DB-4FF9-915F-4D24DC675793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EBB7901-5180-4CBC-9C3C-5E2CEA05EF97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9678E2A-93A3-4848-AC02-B320EBF9AB9A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311254D-DA2E-41DE-8190-51F2711433BA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43411" y="1682055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A41C95E-0302-43CD-B493-C792C12FA428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2F3C6AA-0A44-4557-A9D4-16C69F767144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4"/>
            <a:ext cx="6308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290FEF36-7C24-40EA-A3D9-54210F904A18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BDEA170-DE5D-4EE8-B4AF-5408381F5EC9}"/>
              </a:ext>
            </a:extLst>
          </p:cNvPr>
          <p:cNvSpPr txBox="1"/>
          <p:nvPr/>
        </p:nvSpPr>
        <p:spPr>
          <a:xfrm>
            <a:off x="508241" y="745771"/>
            <a:ext cx="7070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FF92030A-8B52-4C6C-9592-8E4226E3D397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B1457294-CE0A-46EF-BD0E-8596F678469F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6FABA11-429C-42DE-BABF-3C50922CC4B1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B5D784-E280-41F0-9B5B-E5DBC1EE2C66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BECB8E8-3691-45DE-A633-1C8CA851C7D9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9CD4CD9E-E6F8-408B-BCA2-C0E735D77FB5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D9A2FFF-94FF-449A-A296-E5EC9EEBDBCB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6B9C4A5-12F7-4A5B-96E9-9B64DC73258B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D762621-24FE-4AA7-AA8D-E8AD9C51A650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4C385B4-5E39-4499-8765-080F77F1FE1B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6BAE228-2F0B-450C-9C8C-D0444871361C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1653</TotalTime>
  <Words>2031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94</cp:revision>
  <dcterms:created xsi:type="dcterms:W3CDTF">2021-08-17T23:44:59Z</dcterms:created>
  <dcterms:modified xsi:type="dcterms:W3CDTF">2022-03-11T15:04:30Z</dcterms:modified>
</cp:coreProperties>
</file>