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4" r:id="rId12"/>
    <p:sldId id="265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3E6F3D5-B1A7-43CC-9A0D-AE4DBBF7B5F3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63436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espacio público</a:t>
            </a:r>
            <a:endParaRPr lang="es-CO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AB1FC09-335C-4B80-B65F-E28B31B6D210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6CD9158-F93B-4460-A5FB-53673164217B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766D208-4B11-4E0C-9F2D-80301B58D7F4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68791D6-F362-4D9D-8EF3-EE948D29CED1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350" y="1701430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64AE61-9C16-40C1-B031-610445426CD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A2ADF6D-2D46-4BDF-B83E-03EEE2021FFE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14350" y="761834"/>
            <a:ext cx="6308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espacio público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7E1E7E0-2E3A-40AD-AA67-A0A40AF170F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4061D98-2357-48AC-9432-E4EACE2B1C46}"/>
              </a:ext>
            </a:extLst>
          </p:cNvPr>
          <p:cNvSpPr txBox="1"/>
          <p:nvPr/>
        </p:nvSpPr>
        <p:spPr>
          <a:xfrm>
            <a:off x="514350" y="761835"/>
            <a:ext cx="6308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por conservación de espacio público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9169A77-CEEC-4C59-8333-FA13BFAF925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14350" y="709080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58EB41-E58F-4DC0-9580-4474255B376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EBB719F-66C1-4C5F-AE45-35CA37091BE1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7635DBE-3047-43CE-B659-48A893FED2FA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B7D266FC-54C1-4A22-B6A2-D0EF8B89ECCF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7FF10B6-EF22-4172-BEEC-47ED58A23D7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3803965-A129-4991-9981-03544F149436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93D66A-8DBC-45C0-A6B2-D0896A649A4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A24A86B-B143-487A-8B58-1EEB30F8399C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1647</TotalTime>
  <Words>2082</Words>
  <Application>Microsoft Office PowerPoint</Application>
  <PresentationFormat>Carta (216 x 279 mm)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90</cp:revision>
  <dcterms:created xsi:type="dcterms:W3CDTF">2021-08-17T23:44:59Z</dcterms:created>
  <dcterms:modified xsi:type="dcterms:W3CDTF">2022-03-11T15:05:15Z</dcterms:modified>
</cp:coreProperties>
</file>