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6" r:id="rId8"/>
    <p:sldId id="262" r:id="rId9"/>
    <p:sldId id="263" r:id="rId10"/>
    <p:sldId id="265" r:id="rId11"/>
    <p:sldId id="264" r:id="rId1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11/03/2022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18" Type="http://schemas.openxmlformats.org/officeDocument/2006/relationships/image" Target="../media/image6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Medio marco 28">
            <a:extLst>
              <a:ext uri="{FF2B5EF4-FFF2-40B4-BE49-F238E27FC236}">
                <a16:creationId xmlns:a16="http://schemas.microsoft.com/office/drawing/2014/main" id="{F80F383E-F0B3-4091-97F6-793C2C486EC1}"/>
              </a:ext>
            </a:extLst>
          </p:cNvPr>
          <p:cNvSpPr/>
          <p:nvPr/>
        </p:nvSpPr>
        <p:spPr>
          <a:xfrm>
            <a:off x="5626730" y="264811"/>
            <a:ext cx="203980" cy="203980"/>
          </a:xfrm>
          <a:prstGeom prst="halfFrame">
            <a:avLst>
              <a:gd name="adj1" fmla="val 18451"/>
              <a:gd name="adj2" fmla="val 16798"/>
            </a:avLst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0" name="Medio marco 29">
            <a:extLst>
              <a:ext uri="{FF2B5EF4-FFF2-40B4-BE49-F238E27FC236}">
                <a16:creationId xmlns:a16="http://schemas.microsoft.com/office/drawing/2014/main" id="{7FD52ADC-6389-4FB7-AF99-74A516AF7FED}"/>
              </a:ext>
            </a:extLst>
          </p:cNvPr>
          <p:cNvSpPr/>
          <p:nvPr/>
        </p:nvSpPr>
        <p:spPr>
          <a:xfrm flipH="1" flipV="1">
            <a:off x="6303522" y="910675"/>
            <a:ext cx="203980" cy="203980"/>
          </a:xfrm>
          <a:prstGeom prst="halfFrame">
            <a:avLst>
              <a:gd name="adj1" fmla="val 18451"/>
              <a:gd name="adj2" fmla="val 16798"/>
            </a:avLst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6441A6A7-CD84-429F-928F-78B511C90DBF}"/>
              </a:ext>
            </a:extLst>
          </p:cNvPr>
          <p:cNvSpPr txBox="1"/>
          <p:nvPr userDrawn="1"/>
        </p:nvSpPr>
        <p:spPr>
          <a:xfrm>
            <a:off x="5496208" y="1066949"/>
            <a:ext cx="116236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600" dirty="0"/>
              <a:t>Escanear con el celular</a:t>
            </a:r>
            <a:endParaRPr lang="es-CO" sz="600" dirty="0"/>
          </a:p>
        </p:txBody>
      </p:sp>
      <p:pic>
        <p:nvPicPr>
          <p:cNvPr id="15" name="Imagen 14">
            <a:extLst>
              <a:ext uri="{FF2B5EF4-FFF2-40B4-BE49-F238E27FC236}">
                <a16:creationId xmlns:a16="http://schemas.microsoft.com/office/drawing/2014/main" id="{02940262-8197-487E-8D78-19FAB079F243}"/>
              </a:ext>
            </a:extLst>
          </p:cNvPr>
          <p:cNvPicPr>
            <a:picLocks noChangeAspect="1"/>
          </p:cNvPicPr>
          <p:nvPr userDrawn="1"/>
        </p:nvPicPr>
        <p:blipFill>
          <a:blip r:embed="rId16"/>
          <a:stretch>
            <a:fillRect/>
          </a:stretch>
        </p:blipFill>
        <p:spPr>
          <a:xfrm>
            <a:off x="2014538" y="460272"/>
            <a:ext cx="2697335" cy="626009"/>
          </a:xfrm>
          <a:prstGeom prst="rect">
            <a:avLst/>
          </a:prstGeom>
        </p:spPr>
      </p:pic>
      <p:pic>
        <p:nvPicPr>
          <p:cNvPr id="18" name="Imagen 17">
            <a:extLst>
              <a:ext uri="{FF2B5EF4-FFF2-40B4-BE49-F238E27FC236}">
                <a16:creationId xmlns:a16="http://schemas.microsoft.com/office/drawing/2014/main" id="{A94C9019-26B9-45F8-AFF2-1963A839E3B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66" t="3938" r="10663" b="8373"/>
          <a:stretch/>
        </p:blipFill>
        <p:spPr>
          <a:xfrm>
            <a:off x="5715789" y="292210"/>
            <a:ext cx="748856" cy="774391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BAF80FE9-1172-4A4A-81BC-62F0B63143C7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12" y="355768"/>
            <a:ext cx="966513" cy="408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4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8.svg"/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12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5" Type="http://schemas.openxmlformats.org/officeDocument/2006/relationships/image" Target="../media/image20.sv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4.sv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4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6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20.sv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26.sv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12" Type="http://schemas.openxmlformats.org/officeDocument/2006/relationships/image" Target="../media/image1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22.svg"/><Relationship Id="rId5" Type="http://schemas.openxmlformats.org/officeDocument/2006/relationships/image" Target="../media/image10.svg"/><Relationship Id="rId15" Type="http://schemas.openxmlformats.org/officeDocument/2006/relationships/image" Target="../media/image24.sv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20.svg"/><Relationship Id="rId1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8.svg"/><Relationship Id="rId7" Type="http://schemas.openxmlformats.org/officeDocument/2006/relationships/image" Target="../media/image1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16.svg"/><Relationship Id="rId5" Type="http://schemas.openxmlformats.org/officeDocument/2006/relationships/image" Target="../media/image10.svg"/><Relationship Id="rId10" Type="http://schemas.openxmlformats.org/officeDocument/2006/relationships/image" Target="../media/image11.png"/><Relationship Id="rId4" Type="http://schemas.openxmlformats.org/officeDocument/2006/relationships/image" Target="../media/image8.png"/><Relationship Id="rId9" Type="http://schemas.openxmlformats.org/officeDocument/2006/relationships/image" Target="../media/image12.sv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svg"/><Relationship Id="rId4" Type="http://schemas.openxmlformats.org/officeDocument/2006/relationships/image" Target="../media/image9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0.sv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F46E93AD-E3BB-4BEB-8666-812840503765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238292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 o la actividad a informar</a:t>
            </a:r>
            <a:endParaRPr lang="es-CO" dirty="0"/>
          </a:p>
        </p:txBody>
      </p:sp>
      <p:pic>
        <p:nvPicPr>
          <p:cNvPr id="13" name="Gráfico 12" descr="Marcador">
            <a:extLst>
              <a:ext uri="{FF2B5EF4-FFF2-40B4-BE49-F238E27FC236}">
                <a16:creationId xmlns:a16="http://schemas.microsoft.com/office/drawing/2014/main" id="{BA5644DC-7ABE-46B3-A77C-59445C17CB7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5" name="Gráfico 24" descr="Calendario giratorio">
            <a:extLst>
              <a:ext uri="{FF2B5EF4-FFF2-40B4-BE49-F238E27FC236}">
                <a16:creationId xmlns:a16="http://schemas.microsoft.com/office/drawing/2014/main" id="{6B624818-8C7F-42F3-8961-81EC1B9E8AD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01486760-4660-4428-9F7D-11842EB8D1F8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32" name="Gráfico 31" descr="Prohibido">
            <a:extLst>
              <a:ext uri="{FF2B5EF4-FFF2-40B4-BE49-F238E27FC236}">
                <a16:creationId xmlns:a16="http://schemas.microsoft.com/office/drawing/2014/main" id="{61D7FC14-CD1D-4B2F-82B1-AAAB0953EDCB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E9F94CDA-789A-410C-BCDF-ABC7F272BDA1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6" name="Gráfico 35" descr="Éxito de grupo">
            <a:extLst>
              <a:ext uri="{FF2B5EF4-FFF2-40B4-BE49-F238E27FC236}">
                <a16:creationId xmlns:a16="http://schemas.microsoft.com/office/drawing/2014/main" id="{F8661033-0848-4698-ADBF-C01928AFFC6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  <p:sp>
        <p:nvSpPr>
          <p:cNvPr id="37" name="CuadroTexto 36">
            <a:extLst>
              <a:ext uri="{FF2B5EF4-FFF2-40B4-BE49-F238E27FC236}">
                <a16:creationId xmlns:a16="http://schemas.microsoft.com/office/drawing/2014/main" id="{9BD43022-34D3-41E5-88DE-B1808A81679A}"/>
              </a:ext>
            </a:extLst>
          </p:cNvPr>
          <p:cNvSpPr txBox="1"/>
          <p:nvPr/>
        </p:nvSpPr>
        <p:spPr>
          <a:xfrm>
            <a:off x="623242" y="1701861"/>
            <a:ext cx="5960438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Describa la actividad a informar brevemente </a:t>
            </a:r>
            <a:r>
              <a:rPr lang="es-ES" sz="7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575E468A-CF6C-483F-B83F-FB9B4680C5C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662BC40-A36C-4A1C-82A4-58D72E5AC01E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0" name="CuadroTexto 19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36016" y="1676727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4621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EA829C89-AAC3-4E1A-B0D7-26EF918BC147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9FCA8826-86AD-4AEE-81CB-6AFE009FF3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B0B555C-6507-4A8C-80BD-063D25646BB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CDA17DF2-67E2-478A-9E42-7B6ED900600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94C82DE5-052F-417D-988A-0E8F904A6418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CB0993A-C55A-4C8D-A6E9-8FC3D27AC16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" name="Gráfico 2" descr="Reloj">
            <a:extLst>
              <a:ext uri="{FF2B5EF4-FFF2-40B4-BE49-F238E27FC236}">
                <a16:creationId xmlns:a16="http://schemas.microsoft.com/office/drawing/2014/main" id="{C67EF337-AA53-4762-BE8D-2E60E6E607C4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35" name="CuadroTexto 34">
            <a:extLst>
              <a:ext uri="{FF2B5EF4-FFF2-40B4-BE49-F238E27FC236}">
                <a16:creationId xmlns:a16="http://schemas.microsoft.com/office/drawing/2014/main" id="{5497D8FA-64A6-4338-9DD9-3802B7604211}"/>
              </a:ext>
            </a:extLst>
          </p:cNvPr>
          <p:cNvSpPr txBox="1"/>
          <p:nvPr/>
        </p:nvSpPr>
        <p:spPr>
          <a:xfrm>
            <a:off x="589325" y="1590138"/>
            <a:ext cx="7082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Escriba la afectación principal  al tránsito </a:t>
            </a:r>
            <a:r>
              <a:rPr lang="es-ES" sz="11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(1 renglón)</a:t>
            </a:r>
            <a:endParaRPr lang="es-CO" sz="11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BD20D9F-BB53-450B-AE33-01EA721E29A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46413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82BEB9C3-143C-4FDD-BCE9-B205163FB59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29" name="Gráfico 28" descr="Calendario giratorio">
            <a:extLst>
              <a:ext uri="{FF2B5EF4-FFF2-40B4-BE49-F238E27FC236}">
                <a16:creationId xmlns:a16="http://schemas.microsoft.com/office/drawing/2014/main" id="{503A0779-3009-4B2F-ADC0-9F23745FE6C3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3" name="Gráfico 32" descr="Éxito de grupo">
            <a:extLst>
              <a:ext uri="{FF2B5EF4-FFF2-40B4-BE49-F238E27FC236}">
                <a16:creationId xmlns:a16="http://schemas.microsoft.com/office/drawing/2014/main" id="{635F8A55-24EF-452B-A3FF-67C9F974F22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61499" y="6573202"/>
            <a:ext cx="202399" cy="202399"/>
          </a:xfrm>
          <a:prstGeom prst="rect">
            <a:avLst/>
          </a:prstGeom>
        </p:spPr>
      </p:pic>
      <p:pic>
        <p:nvPicPr>
          <p:cNvPr id="34" name="Gráfico 33" descr="Reloj">
            <a:extLst>
              <a:ext uri="{FF2B5EF4-FFF2-40B4-BE49-F238E27FC236}">
                <a16:creationId xmlns:a16="http://schemas.microsoft.com/office/drawing/2014/main" id="{5B9CAE4C-1630-408D-941B-13941B21941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3" name="Gráfico 2" descr="Internet">
            <a:extLst>
              <a:ext uri="{FF2B5EF4-FFF2-40B4-BE49-F238E27FC236}">
                <a16:creationId xmlns:a16="http://schemas.microsoft.com/office/drawing/2014/main" id="{518DB3CD-0C1F-4579-814E-4CCC8A4A284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10" name="Gráfico 9" descr="Chat RTL">
            <a:extLst>
              <a:ext uri="{FF2B5EF4-FFF2-40B4-BE49-F238E27FC236}">
                <a16:creationId xmlns:a16="http://schemas.microsoft.com/office/drawing/2014/main" id="{127776E4-BE82-48DF-995B-9E27575D545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12" name="Gráfico 11" descr="Lista">
            <a:extLst>
              <a:ext uri="{FF2B5EF4-FFF2-40B4-BE49-F238E27FC236}">
                <a16:creationId xmlns:a16="http://schemas.microsoft.com/office/drawing/2014/main" id="{8634B057-6FE1-49E8-AAF6-E715E7C6F27D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9D3C76F0-955C-4932-B2A2-FAB410A796E1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220430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709EEEC4-E183-4FDC-B492-7DB872BCE972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Dirigido a: </a:t>
            </a: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1789B9B9-EABF-4670-A7CA-B8AAF7FF29E4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delegada, para socializar información importante sobre este proyecto: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30" name="Gráfico 29" descr="Marcador">
            <a:extLst>
              <a:ext uri="{FF2B5EF4-FFF2-40B4-BE49-F238E27FC236}">
                <a16:creationId xmlns:a16="http://schemas.microsoft.com/office/drawing/2014/main" id="{69961281-CB47-4B74-AE50-BF491AB866EE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31" name="Gráfico 30" descr="Calendario giratorio">
            <a:extLst>
              <a:ext uri="{FF2B5EF4-FFF2-40B4-BE49-F238E27FC236}">
                <a16:creationId xmlns:a16="http://schemas.microsoft.com/office/drawing/2014/main" id="{C5412244-F2EB-4E7C-81B3-DD8E5CB58411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32" name="Gráfico 31" descr="Éxito de grupo">
            <a:extLst>
              <a:ext uri="{FF2B5EF4-FFF2-40B4-BE49-F238E27FC236}">
                <a16:creationId xmlns:a16="http://schemas.microsoft.com/office/drawing/2014/main" id="{11854126-0636-4E17-8BC3-BDB3F5CDDAA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733775"/>
            <a:ext cx="202399" cy="202399"/>
          </a:xfrm>
          <a:prstGeom prst="rect">
            <a:avLst/>
          </a:prstGeom>
        </p:spPr>
      </p:pic>
      <p:pic>
        <p:nvPicPr>
          <p:cNvPr id="33" name="Gráfico 32" descr="Reloj">
            <a:extLst>
              <a:ext uri="{FF2B5EF4-FFF2-40B4-BE49-F238E27FC236}">
                <a16:creationId xmlns:a16="http://schemas.microsoft.com/office/drawing/2014/main" id="{1BD8FA70-D0B5-4DBF-A945-434D6DDD36AF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34" name="Gráfico 33" descr="Internet">
            <a:extLst>
              <a:ext uri="{FF2B5EF4-FFF2-40B4-BE49-F238E27FC236}">
                <a16:creationId xmlns:a16="http://schemas.microsoft.com/office/drawing/2014/main" id="{0EBAB54D-F7A5-4232-AC49-1632352B20CA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36" name="Gráfico 35" descr="Lista">
            <a:extLst>
              <a:ext uri="{FF2B5EF4-FFF2-40B4-BE49-F238E27FC236}">
                <a16:creationId xmlns:a16="http://schemas.microsoft.com/office/drawing/2014/main" id="{C16BF80D-6B55-44BB-BE86-5B5723229CD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37" name="Gráfico 36" descr="Chat RTL">
            <a:extLst>
              <a:ext uri="{FF2B5EF4-FFF2-40B4-BE49-F238E27FC236}">
                <a16:creationId xmlns:a16="http://schemas.microsoft.com/office/drawing/2014/main" id="{634D817C-8611-4421-A527-88E879819423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A22ECAB1-79D7-45EF-9243-CF9984C298F9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9B443BAD-E96D-4DF3-8447-5317A554D8F6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5443554" cy="224477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del proyecto</a:t>
            </a:r>
          </a:p>
        </p:txBody>
      </p:sp>
      <p:pic>
        <p:nvPicPr>
          <p:cNvPr id="29" name="Gráfico 28" descr="Marcador">
            <a:extLst>
              <a:ext uri="{FF2B5EF4-FFF2-40B4-BE49-F238E27FC236}">
                <a16:creationId xmlns:a16="http://schemas.microsoft.com/office/drawing/2014/main" id="{9EE06CA5-0AA5-4653-871F-418954058CE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30" name="Gráfico 29" descr="Calendario giratorio">
            <a:extLst>
              <a:ext uri="{FF2B5EF4-FFF2-40B4-BE49-F238E27FC236}">
                <a16:creationId xmlns:a16="http://schemas.microsoft.com/office/drawing/2014/main" id="{408AD4C3-35C0-43A4-8BA1-9114A807531A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C4729E87-46E8-42A4-BB3B-0DAD2125C009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33" name="Gráfico 32" descr="Obreros de la construcción">
            <a:extLst>
              <a:ext uri="{FF2B5EF4-FFF2-40B4-BE49-F238E27FC236}">
                <a16:creationId xmlns:a16="http://schemas.microsoft.com/office/drawing/2014/main" id="{1F36E8D2-3DBF-4A60-9694-FDB24CC13E29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34" name="Gráfico 33" descr="Apretón de manos">
            <a:extLst>
              <a:ext uri="{FF2B5EF4-FFF2-40B4-BE49-F238E27FC236}">
                <a16:creationId xmlns:a16="http://schemas.microsoft.com/office/drawing/2014/main" id="{FB6F4172-0516-4857-B9B2-6C51C627568E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F38BC37F-9115-40DC-8540-6B211B5EB0F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3" name="CuadroTexto 12">
            <a:extLst>
              <a:ext uri="{FF2B5EF4-FFF2-40B4-BE49-F238E27FC236}">
                <a16:creationId xmlns:a16="http://schemas.microsoft.com/office/drawing/2014/main" id="{A59F99D8-9C12-4739-8898-E6EF383D2970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B2C8CEA-3890-491D-A877-85DB2309D7DF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786234DD-8AE8-4418-A612-842DD1DF43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D6413E1C-F9B6-4631-A524-DE8F238892ED}"/>
              </a:ext>
            </a:extLst>
          </p:cNvPr>
          <p:cNvSpPr txBox="1"/>
          <p:nvPr/>
        </p:nvSpPr>
        <p:spPr>
          <a:xfrm>
            <a:off x="593059" y="1309579"/>
            <a:ext cx="59500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Grupo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1611</TotalTime>
  <Words>1827</Words>
  <Application>Microsoft Office PowerPoint</Application>
  <PresentationFormat>Carta (216 x 279 mm)</PresentationFormat>
  <Paragraphs>199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81</cp:revision>
  <dcterms:created xsi:type="dcterms:W3CDTF">2021-08-17T23:44:59Z</dcterms:created>
  <dcterms:modified xsi:type="dcterms:W3CDTF">2022-03-11T15:08:08Z</dcterms:modified>
</cp:coreProperties>
</file>