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6" r:id="rId8"/>
    <p:sldId id="262" r:id="rId9"/>
    <p:sldId id="263" r:id="rId10"/>
    <p:sldId id="264" r:id="rId11"/>
    <p:sldId id="265" r:id="rId1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E6A0B59-6CD8-48F3-A61F-34E78AB923F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953" y="178240"/>
            <a:ext cx="3187446" cy="112440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B907D7C-C380-456A-A1B6-A5560C228AAF}"/>
              </a:ext>
            </a:extLst>
          </p:cNvPr>
          <p:cNvGrpSpPr/>
          <p:nvPr userDrawn="1"/>
        </p:nvGrpSpPr>
        <p:grpSpPr>
          <a:xfrm>
            <a:off x="5635471" y="196708"/>
            <a:ext cx="1162369" cy="1004222"/>
            <a:chOff x="5635471" y="196708"/>
            <a:chExt cx="1162369" cy="1004222"/>
          </a:xfrm>
        </p:grpSpPr>
        <p:sp>
          <p:nvSpPr>
            <p:cNvPr id="11" name="Medio marco 10">
              <a:extLst>
                <a:ext uri="{FF2B5EF4-FFF2-40B4-BE49-F238E27FC236}">
                  <a16:creationId xmlns:a16="http://schemas.microsoft.com/office/drawing/2014/main" id="{7762A8D0-9734-48C8-AF91-664448C09F24}"/>
                </a:ext>
              </a:extLst>
            </p:cNvPr>
            <p:cNvSpPr/>
            <p:nvPr/>
          </p:nvSpPr>
          <p:spPr>
            <a:xfrm>
              <a:off x="5765993" y="196708"/>
              <a:ext cx="203980" cy="203980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2" name="Medio marco 11">
              <a:extLst>
                <a:ext uri="{FF2B5EF4-FFF2-40B4-BE49-F238E27FC236}">
                  <a16:creationId xmlns:a16="http://schemas.microsoft.com/office/drawing/2014/main" id="{2C3E2DEE-42D2-42CF-B380-8BF71B65D913}"/>
                </a:ext>
              </a:extLst>
            </p:cNvPr>
            <p:cNvSpPr/>
            <p:nvPr/>
          </p:nvSpPr>
          <p:spPr>
            <a:xfrm flipH="1" flipV="1">
              <a:off x="6442785" y="868699"/>
              <a:ext cx="203980" cy="203980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13CC928E-F0DB-4ACC-A8E5-CE525004E49F}"/>
                </a:ext>
              </a:extLst>
            </p:cNvPr>
            <p:cNvSpPr txBox="1"/>
            <p:nvPr userDrawn="1"/>
          </p:nvSpPr>
          <p:spPr>
            <a:xfrm>
              <a:off x="5635471" y="1016264"/>
              <a:ext cx="116236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00" dirty="0"/>
                <a:t>Escanear con el celular</a:t>
              </a:r>
              <a:endParaRPr lang="es-CO" sz="600" dirty="0"/>
            </a:p>
          </p:txBody>
        </p:sp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B3B5FAB4-840E-4215-85DB-4322641C0D4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/>
            <a:stretch>
              <a:fillRect/>
            </a:stretch>
          </p:blipFill>
          <p:spPr>
            <a:xfrm>
              <a:off x="5806551" y="238857"/>
              <a:ext cx="807695" cy="807695"/>
            </a:xfrm>
            <a:prstGeom prst="rect">
              <a:avLst/>
            </a:prstGeom>
          </p:spPr>
        </p:pic>
      </p:grpSp>
      <p:pic>
        <p:nvPicPr>
          <p:cNvPr id="15" name="Imagen 14">
            <a:extLst>
              <a:ext uri="{FF2B5EF4-FFF2-40B4-BE49-F238E27FC236}">
                <a16:creationId xmlns:a16="http://schemas.microsoft.com/office/drawing/2014/main" id="{4B808EA8-4778-441F-9F3F-602F93D32FEB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12" y="355768"/>
            <a:ext cx="966513" cy="40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image" Target="../media/image1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5" Type="http://schemas.openxmlformats.org/officeDocument/2006/relationships/image" Target="../media/image20.svg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image" Target="../media/image14.sv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4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6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20.sv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6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4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20.sv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46E93AD-E3BB-4BEB-8666-81284050376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662BC40-A36C-4A1C-82A4-58D72E5AC01E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32965" y="1697378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75E468A-CF6C-483F-B83F-FB9B4680C5C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EA829C89-AAC3-4E1A-B0D7-26EF918BC14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9FCA8826-86AD-4AEE-81CB-6AFE009FF3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B0B555C-6507-4A8C-80BD-063D25646BB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CDA17DF2-67E2-478A-9E42-7B6ED900600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94C82DE5-052F-417D-988A-0E8F904A6418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CB0993A-C55A-4C8D-A6E9-8FC3D27AC16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" name="Gráfico 2" descr="Reloj">
            <a:extLst>
              <a:ext uri="{FF2B5EF4-FFF2-40B4-BE49-F238E27FC236}">
                <a16:creationId xmlns:a16="http://schemas.microsoft.com/office/drawing/2014/main" id="{C67EF337-AA53-4762-BE8D-2E60E6E607C4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5497D8FA-64A6-4338-9DD9-3802B7604211}"/>
              </a:ext>
            </a:extLst>
          </p:cNvPr>
          <p:cNvSpPr txBox="1"/>
          <p:nvPr/>
        </p:nvSpPr>
        <p:spPr>
          <a:xfrm>
            <a:off x="589325" y="1590138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BD20D9F-BB53-450B-AE33-01EA721E29A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D3C76F0-955C-4932-B2A2-FAB410A796E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22ECAB1-79D7-45EF-9243-CF9984C298F9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B443BAD-E96D-4DF3-8447-5317A554D8F6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5443554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9" name="Gráfico 28" descr="Marcador">
            <a:extLst>
              <a:ext uri="{FF2B5EF4-FFF2-40B4-BE49-F238E27FC236}">
                <a16:creationId xmlns:a16="http://schemas.microsoft.com/office/drawing/2014/main" id="{9EE06CA5-0AA5-4653-871F-418954058C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30" name="Gráfico 29" descr="Calendario giratorio">
            <a:extLst>
              <a:ext uri="{FF2B5EF4-FFF2-40B4-BE49-F238E27FC236}">
                <a16:creationId xmlns:a16="http://schemas.microsoft.com/office/drawing/2014/main" id="{408AD4C3-35C0-43A4-8BA1-9114A807531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C4729E87-46E8-42A4-BB3B-0DAD2125C00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1F36E8D2-3DBF-4A60-9694-FDB24CC13E2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FB6F4172-0516-4857-B9B2-6C51C627568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38BC37F-9115-40DC-8540-6B211B5EB0F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59F99D8-9C12-4739-8898-E6EF383D297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B2C8CEA-3890-491D-A877-85DB2309D7D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86234DD-8AE8-4418-A612-842DD1DF43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6413E1C-F9B6-4631-A524-DE8F238892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1605</TotalTime>
  <Words>1827</Words>
  <Application>Microsoft Office PowerPoint</Application>
  <PresentationFormat>Carta (216 x 279 mm)</PresentationFormat>
  <Paragraphs>199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79</cp:revision>
  <dcterms:created xsi:type="dcterms:W3CDTF">2021-08-17T23:44:59Z</dcterms:created>
  <dcterms:modified xsi:type="dcterms:W3CDTF">2022-03-11T15:09:18Z</dcterms:modified>
</cp:coreProperties>
</file>