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6" r:id="rId3"/>
    <p:sldId id="269" r:id="rId4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0EA95AD-2DCA-4C65-82C4-16995916A62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60648" y="836548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89A2473-E8DE-4AE7-9642-7015C98D4B40}"/>
              </a:ext>
            </a:extLst>
          </p:cNvPr>
          <p:cNvSpPr txBox="1"/>
          <p:nvPr/>
        </p:nvSpPr>
        <p:spPr>
          <a:xfrm>
            <a:off x="636914" y="137954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</a:t>
            </a:r>
          </a:p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1578" y="81793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3068960" y="1262026"/>
            <a:ext cx="360040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2426" y="1877011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19945" y="1301797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48305" y="2918138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07190" y="1603419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84522" y="1888466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21574" y="2442413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837476" y="2172524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A4CD5900-E4B3-4B86-A721-0E7E7632D41F}"/>
              </a:ext>
            </a:extLst>
          </p:cNvPr>
          <p:cNvSpPr txBox="1"/>
          <p:nvPr/>
        </p:nvSpPr>
        <p:spPr>
          <a:xfrm>
            <a:off x="636914" y="137954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</a:t>
            </a:r>
          </a:p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58787" y="86732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04C630F-AAF6-4DCD-A515-312C694F34A9}"/>
              </a:ext>
            </a:extLst>
          </p:cNvPr>
          <p:cNvSpPr txBox="1"/>
          <p:nvPr/>
        </p:nvSpPr>
        <p:spPr>
          <a:xfrm>
            <a:off x="636914" y="137954"/>
            <a:ext cx="5960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</a:t>
            </a:r>
          </a:p>
          <a:p>
            <a:pPr algn="r"/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predios adquiridos por el IDU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331</Words>
  <Application>Microsoft Office PowerPoint</Application>
  <PresentationFormat>Personalizado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268</cp:revision>
  <cp:lastPrinted>2019-09-16T13:01:52Z</cp:lastPrinted>
  <dcterms:created xsi:type="dcterms:W3CDTF">2017-09-14T15:05:19Z</dcterms:created>
  <dcterms:modified xsi:type="dcterms:W3CDTF">2022-01-19T16:03:01Z</dcterms:modified>
</cp:coreProperties>
</file>