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959B938-6327-4053-A140-1F9BCA0D77F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9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6523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76A1570-6DB4-4220-ACCD-11507F4116C7}"/>
              </a:ext>
            </a:extLst>
          </p:cNvPr>
          <p:cNvSpPr txBox="1"/>
          <p:nvPr/>
        </p:nvSpPr>
        <p:spPr>
          <a:xfrm>
            <a:off x="5736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826DD48-B079-44C2-8343-8641F0101C3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27F2477-65DB-4741-B5B2-EF854AA302BC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1827E76-EEF1-4F33-956C-9099E046F19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C44B8DA-1868-4554-80CD-8DCA8E64B54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C8F5F55-1A69-4E8A-A2EB-4BBFC8830E33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9403D90-A721-4BC8-8443-10A3C408E53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0233FF-A4D3-4388-90B3-1F39BA2500F7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3618BF5-B07E-4C48-885C-D602400B2D2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EB2218D-1504-41DF-84DF-252BD49C0B5F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2FC6FFC-4ACA-452E-96FA-FF564A0695A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7CDA5D2-9969-441B-B670-DEB7FB3AC326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A08FEB-D638-4826-AC8A-DF85510293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613F73BC-82A6-4468-860F-9FAB49A87EAD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68084EF-0105-4288-AF90-FBD068F6DA4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2F23FA7-FDE6-4F89-ACF2-E6F2E5459860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D9D4F08-0589-4E47-9B59-F7CD46B797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FA3A94D-0D68-4638-830E-6D6DA46AB8CA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5682F44-1D4D-4B5D-905B-6CFCBCEB5234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7F30469-AFFB-4DBB-A6B0-62C34509F9E1}"/>
              </a:ext>
            </a:extLst>
          </p:cNvPr>
          <p:cNvSpPr txBox="1"/>
          <p:nvPr/>
        </p:nvSpPr>
        <p:spPr>
          <a:xfrm>
            <a:off x="514349" y="529616"/>
            <a:ext cx="57625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Nombre del proyecto resumido 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2027</Words>
  <Application>Microsoft Office PowerPoint</Application>
  <PresentationFormat>Carta (216 x 279 mm)</PresentationFormat>
  <Paragraphs>210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84</cp:revision>
  <dcterms:created xsi:type="dcterms:W3CDTF">2021-08-17T23:44:59Z</dcterms:created>
  <dcterms:modified xsi:type="dcterms:W3CDTF">2022-01-19T16:07:47Z</dcterms:modified>
</cp:coreProperties>
</file>