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845840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80A963A-6791-46A9-B91D-E731C21A47F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79531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836712" y="76697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15EA9C5-4671-4CF4-B252-6EE2CB31D657}"/>
              </a:ext>
            </a:extLst>
          </p:cNvPr>
          <p:cNvSpPr txBox="1"/>
          <p:nvPr/>
        </p:nvSpPr>
        <p:spPr>
          <a:xfrm>
            <a:off x="33265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DCF31DC-0E9D-43DB-8CE7-8DF134258B79}"/>
              </a:ext>
            </a:extLst>
          </p:cNvPr>
          <p:cNvSpPr txBox="1"/>
          <p:nvPr/>
        </p:nvSpPr>
        <p:spPr>
          <a:xfrm>
            <a:off x="804553" y="143153"/>
            <a:ext cx="5792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vial</a:t>
            </a:r>
            <a:endParaRPr lang="es-CO" sz="33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70AD5C4-7105-46E7-AC9A-BA57926E5C84}"/>
              </a:ext>
            </a:extLst>
          </p:cNvPr>
          <p:cNvSpPr txBox="1"/>
          <p:nvPr/>
        </p:nvSpPr>
        <p:spPr>
          <a:xfrm>
            <a:off x="908720" y="126528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Afectaciones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70484" y="1048990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5096B4D-98CF-4089-B811-33C32B6B0AE9}"/>
              </a:ext>
            </a:extLst>
          </p:cNvPr>
          <p:cNvSpPr txBox="1"/>
          <p:nvPr/>
        </p:nvSpPr>
        <p:spPr>
          <a:xfrm>
            <a:off x="255315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948906" y="90445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calificada: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3B54D01-8422-4378-803C-5F202426C6C2}"/>
              </a:ext>
            </a:extLst>
          </p:cNvPr>
          <p:cNvSpPr txBox="1"/>
          <p:nvPr/>
        </p:nvSpPr>
        <p:spPr>
          <a:xfrm>
            <a:off x="332656" y="773832"/>
            <a:ext cx="6120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F85AE32-1EC0-4936-A63E-DF9CC0AA66B2}"/>
              </a:ext>
            </a:extLst>
          </p:cNvPr>
          <p:cNvSpPr txBox="1"/>
          <p:nvPr/>
        </p:nvSpPr>
        <p:spPr>
          <a:xfrm>
            <a:off x="980728" y="46970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BF219F-ECFB-4927-A2A6-16B17A83E42D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9E11B0-2C41-4319-8A2C-F1AFE4F4DDC5}"/>
              </a:ext>
            </a:extLst>
          </p:cNvPr>
          <p:cNvSpPr txBox="1"/>
          <p:nvPr/>
        </p:nvSpPr>
        <p:spPr>
          <a:xfrm>
            <a:off x="836712" y="75083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32656" y="98985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E6E219B-A729-4DDD-BDC7-84FA5848D8E5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B915F3C-9F82-490B-B2DE-84D4F6037EAE}"/>
              </a:ext>
            </a:extLst>
          </p:cNvPr>
          <p:cNvSpPr txBox="1"/>
          <p:nvPr/>
        </p:nvSpPr>
        <p:spPr>
          <a:xfrm>
            <a:off x="908720" y="11201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798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272</cp:revision>
  <cp:lastPrinted>2019-09-16T13:01:52Z</cp:lastPrinted>
  <dcterms:created xsi:type="dcterms:W3CDTF">2017-09-14T15:05:19Z</dcterms:created>
  <dcterms:modified xsi:type="dcterms:W3CDTF">2022-01-19T16:01:52Z</dcterms:modified>
</cp:coreProperties>
</file>