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69" r:id="rId8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7" d="100"/>
          <a:sy n="107" d="100"/>
        </p:scale>
        <p:origin x="13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19/01/2022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20E8C0F-E2FE-491E-9ED3-8D5D95EB84B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" y="51865"/>
            <a:ext cx="705963" cy="2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9E66F8-1BDD-47AF-BA9F-4174A85E7F05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07E785A-43D2-4B68-923B-E468337F3026}"/>
              </a:ext>
            </a:extLst>
          </p:cNvPr>
          <p:cNvSpPr txBox="1"/>
          <p:nvPr/>
        </p:nvSpPr>
        <p:spPr>
          <a:xfrm>
            <a:off x="253946" y="323219"/>
            <a:ext cx="6847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de espacio público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0EFE6BF-28B0-44BF-8FC0-BF357AA12C4E}"/>
              </a:ext>
            </a:extLst>
          </p:cNvPr>
          <p:cNvSpPr txBox="1"/>
          <p:nvPr/>
        </p:nvSpPr>
        <p:spPr>
          <a:xfrm>
            <a:off x="405319" y="1657099"/>
            <a:ext cx="20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Espacio para imagen que contextualice el sector, evidencie el mal estado </a:t>
            </a:r>
          </a:p>
          <a:p>
            <a:pPr algn="ctr"/>
            <a:r>
              <a:rPr lang="es-ES" sz="1400" dirty="0"/>
              <a:t>y la necesidad de la intervención</a:t>
            </a:r>
            <a:endParaRPr lang="es-CO" sz="1400" dirty="0"/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15EA9C5-4671-4CF4-B252-6EE2CB31D657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DCF31DC-0E9D-43DB-8CE7-8DF134258B79}"/>
              </a:ext>
            </a:extLst>
          </p:cNvPr>
          <p:cNvSpPr txBox="1"/>
          <p:nvPr/>
        </p:nvSpPr>
        <p:spPr>
          <a:xfrm>
            <a:off x="253946" y="323219"/>
            <a:ext cx="6919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de espacio público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2BE87D63-18D5-497B-A11D-875011175FAC}"/>
              </a:ext>
            </a:extLst>
          </p:cNvPr>
          <p:cNvSpPr txBox="1">
            <a:spLocks/>
          </p:cNvSpPr>
          <p:nvPr/>
        </p:nvSpPr>
        <p:spPr>
          <a:xfrm>
            <a:off x="4107021" y="1205880"/>
            <a:ext cx="2634347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4CA714-6D94-4ABA-BE09-9F4327C15015}"/>
              </a:ext>
            </a:extLst>
          </p:cNvPr>
          <p:cNvSpPr txBox="1"/>
          <p:nvPr/>
        </p:nvSpPr>
        <p:spPr>
          <a:xfrm>
            <a:off x="804553" y="1689398"/>
            <a:ext cx="2364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imágenes que evidencien el  estado inicial y finalizada la intervención, tomadas desde el mismo punto.</a:t>
            </a:r>
            <a:endParaRPr lang="es-CO" sz="1600" dirty="0"/>
          </a:p>
        </p:txBody>
      </p:sp>
      <p:pic>
        <p:nvPicPr>
          <p:cNvPr id="19" name="Gráfico 18" descr="Marcador">
            <a:extLst>
              <a:ext uri="{FF2B5EF4-FFF2-40B4-BE49-F238E27FC236}">
                <a16:creationId xmlns:a16="http://schemas.microsoft.com/office/drawing/2014/main" id="{4612EA0D-3FF3-4174-AD98-553ABEE0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5790" y="1376860"/>
            <a:ext cx="202461" cy="202461"/>
          </a:xfrm>
          <a:prstGeom prst="rect">
            <a:avLst/>
          </a:prstGeom>
        </p:spPr>
      </p:pic>
      <p:pic>
        <p:nvPicPr>
          <p:cNvPr id="20" name="Gráfico 19" descr="Obreros de la construcción">
            <a:extLst>
              <a:ext uri="{FF2B5EF4-FFF2-40B4-BE49-F238E27FC236}">
                <a16:creationId xmlns:a16="http://schemas.microsoft.com/office/drawing/2014/main" id="{B2109724-3989-44BA-B858-320BB0A3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7000" y="1931708"/>
            <a:ext cx="202460" cy="202460"/>
          </a:xfrm>
          <a:prstGeom prst="rect">
            <a:avLst/>
          </a:prstGeom>
        </p:spPr>
      </p:pic>
      <p:pic>
        <p:nvPicPr>
          <p:cNvPr id="21" name="Gráfico 20" descr="Apretón de manos">
            <a:extLst>
              <a:ext uri="{FF2B5EF4-FFF2-40B4-BE49-F238E27FC236}">
                <a16:creationId xmlns:a16="http://schemas.microsoft.com/office/drawing/2014/main" id="{0825C51D-97AD-4CA6-B5B1-1668DCC21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499" y="2453458"/>
            <a:ext cx="202398" cy="202398"/>
          </a:xfrm>
          <a:prstGeom prst="rect">
            <a:avLst/>
          </a:prstGeom>
        </p:spPr>
      </p:pic>
      <p:pic>
        <p:nvPicPr>
          <p:cNvPr id="22" name="Gráfico 21" descr="Éxito de grupo">
            <a:extLst>
              <a:ext uri="{FF2B5EF4-FFF2-40B4-BE49-F238E27FC236}">
                <a16:creationId xmlns:a16="http://schemas.microsoft.com/office/drawing/2014/main" id="{1407D3CD-0D0E-4558-8290-B9758D954C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76840" y="307225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250A76E-8081-4C11-AA1B-DCC221BFF88E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133872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6623" y="1822219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8960" y="1205880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68960" y="2227556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98653" y="2743992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68960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74995" y="1548627"/>
            <a:ext cx="202399" cy="202399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60648" y="1121802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5096B4D-98CF-4089-B811-33C32B6B0AE9}"/>
              </a:ext>
            </a:extLst>
          </p:cNvPr>
          <p:cNvSpPr txBox="1"/>
          <p:nvPr/>
        </p:nvSpPr>
        <p:spPr>
          <a:xfrm>
            <a:off x="255315" y="82939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E8C1783-A558-4A09-818B-4DD9D8894F6E}"/>
              </a:ext>
            </a:extLst>
          </p:cNvPr>
          <p:cNvSpPr txBox="1"/>
          <p:nvPr/>
        </p:nvSpPr>
        <p:spPr>
          <a:xfrm>
            <a:off x="209301" y="270983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288079" y="1133872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D3B54D01-8422-4378-803C-5F202426C6C2}"/>
              </a:ext>
            </a:extLst>
          </p:cNvPr>
          <p:cNvSpPr txBox="1"/>
          <p:nvPr/>
        </p:nvSpPr>
        <p:spPr>
          <a:xfrm>
            <a:off x="354630" y="84146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AEB58A5-F404-4183-A47B-84E8B74662DB}"/>
              </a:ext>
            </a:extLst>
          </p:cNvPr>
          <p:cNvSpPr txBox="1"/>
          <p:nvPr/>
        </p:nvSpPr>
        <p:spPr>
          <a:xfrm>
            <a:off x="209301" y="270983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2BF219F-ECFB-4927-A2A6-16B17A83E42D}"/>
              </a:ext>
            </a:extLst>
          </p:cNvPr>
          <p:cNvSpPr txBox="1"/>
          <p:nvPr/>
        </p:nvSpPr>
        <p:spPr>
          <a:xfrm>
            <a:off x="332656" y="863641"/>
            <a:ext cx="394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332656" y="1061864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D57C6F86-C436-4C7C-ACE1-A66BBB34EE15}"/>
              </a:ext>
            </a:extLst>
          </p:cNvPr>
          <p:cNvSpPr txBox="1"/>
          <p:nvPr/>
        </p:nvSpPr>
        <p:spPr>
          <a:xfrm>
            <a:off x="209301" y="270983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345247" y="107793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E6E219B-A729-4DDD-BDC7-84FA5848D8E5}"/>
              </a:ext>
            </a:extLst>
          </p:cNvPr>
          <p:cNvSpPr txBox="1"/>
          <p:nvPr/>
        </p:nvSpPr>
        <p:spPr>
          <a:xfrm>
            <a:off x="345247" y="869104"/>
            <a:ext cx="394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B915F3C-9F82-490B-B2DE-84D4F6037EAE}"/>
              </a:ext>
            </a:extLst>
          </p:cNvPr>
          <p:cNvSpPr txBox="1"/>
          <p:nvPr/>
        </p:nvSpPr>
        <p:spPr>
          <a:xfrm>
            <a:off x="209301" y="270983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809</Words>
  <Application>Microsoft Office PowerPoint</Application>
  <PresentationFormat>Personalizado</PresentationFormat>
  <Paragraphs>128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GONZALEZ</cp:lastModifiedBy>
  <cp:revision>273</cp:revision>
  <cp:lastPrinted>2019-09-16T13:01:52Z</cp:lastPrinted>
  <dcterms:created xsi:type="dcterms:W3CDTF">2017-09-14T15:05:19Z</dcterms:created>
  <dcterms:modified xsi:type="dcterms:W3CDTF">2022-01-19T15:55:52Z</dcterms:modified>
</cp:coreProperties>
</file>