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6" r:id="rId3"/>
    <p:sldId id="270" r:id="rId4"/>
    <p:sldId id="267" r:id="rId5"/>
    <p:sldId id="268" r:id="rId6"/>
    <p:sldId id="269" r:id="rId7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00" autoAdjust="0"/>
    <p:restoredTop sz="94394" autoAdjust="0"/>
  </p:normalViewPr>
  <p:slideViewPr>
    <p:cSldViewPr>
      <p:cViewPr varScale="1">
        <p:scale>
          <a:sx n="107" d="100"/>
          <a:sy n="107" d="100"/>
        </p:scale>
        <p:origin x="13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19/01/2022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943917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039326-70E6-4557-B1AE-10E92073364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3" y="51865"/>
            <a:ext cx="705963" cy="29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8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18.svg"/><Relationship Id="rId1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F79F82FB-6368-4F85-970D-3E3E0595FC22}"/>
              </a:ext>
            </a:extLst>
          </p:cNvPr>
          <p:cNvSpPr txBox="1">
            <a:spLocks/>
          </p:cNvSpPr>
          <p:nvPr/>
        </p:nvSpPr>
        <p:spPr>
          <a:xfrm>
            <a:off x="3073048" y="1349896"/>
            <a:ext cx="3668320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pic>
        <p:nvPicPr>
          <p:cNvPr id="20" name="Gráfico 19" descr="Marcador">
            <a:extLst>
              <a:ext uri="{FF2B5EF4-FFF2-40B4-BE49-F238E27FC236}">
                <a16:creationId xmlns:a16="http://schemas.microsoft.com/office/drawing/2014/main" id="{D705A53E-8D4D-4479-B62F-A2B0E56C7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62465" y="1827134"/>
            <a:ext cx="202461" cy="202461"/>
          </a:xfrm>
          <a:prstGeom prst="rect">
            <a:avLst/>
          </a:prstGeom>
        </p:spPr>
      </p:pic>
      <p:pic>
        <p:nvPicPr>
          <p:cNvPr id="21" name="Gráfico 20" descr="Calendario giratorio">
            <a:extLst>
              <a:ext uri="{FF2B5EF4-FFF2-40B4-BE49-F238E27FC236}">
                <a16:creationId xmlns:a16="http://schemas.microsoft.com/office/drawing/2014/main" id="{A114D4B2-A414-4789-A3FF-92457FFC22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3592" y="1421904"/>
            <a:ext cx="206663" cy="206663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B86DC419-D0F3-47EA-BD11-EE72737E19B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54802" y="2140645"/>
            <a:ext cx="202460" cy="202460"/>
          </a:xfrm>
          <a:prstGeom prst="rect">
            <a:avLst/>
          </a:prstGeom>
        </p:spPr>
      </p:pic>
      <p:pic>
        <p:nvPicPr>
          <p:cNvPr id="23" name="Gráfico 22" descr="Prohibido">
            <a:extLst>
              <a:ext uri="{FF2B5EF4-FFF2-40B4-BE49-F238E27FC236}">
                <a16:creationId xmlns:a16="http://schemas.microsoft.com/office/drawing/2014/main" id="{41085BAA-7D72-482D-944E-F0CD49EF52A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75653" y="2462220"/>
            <a:ext cx="141354" cy="141354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40D333FE-68AC-4EB6-9368-5320B03A457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54802" y="2719616"/>
            <a:ext cx="202398" cy="202398"/>
          </a:xfrm>
          <a:prstGeom prst="rect">
            <a:avLst/>
          </a:prstGeom>
        </p:spPr>
      </p:pic>
      <p:pic>
        <p:nvPicPr>
          <p:cNvPr id="25" name="Gráfico 24" descr="Éxito de grupo">
            <a:extLst>
              <a:ext uri="{FF2B5EF4-FFF2-40B4-BE49-F238E27FC236}">
                <a16:creationId xmlns:a16="http://schemas.microsoft.com/office/drawing/2014/main" id="{813BA209-AC19-4720-ADF8-0A100AF8544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73592" y="2963849"/>
            <a:ext cx="202399" cy="202399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525381E7-668E-4CD7-9688-F796D6FB472D}"/>
              </a:ext>
            </a:extLst>
          </p:cNvPr>
          <p:cNvSpPr txBox="1"/>
          <p:nvPr/>
        </p:nvSpPr>
        <p:spPr>
          <a:xfrm>
            <a:off x="620688" y="485800"/>
            <a:ext cx="595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DCBBE17-CF77-46FE-985C-A292BF06615A}"/>
              </a:ext>
            </a:extLst>
          </p:cNvPr>
          <p:cNvSpPr txBox="1"/>
          <p:nvPr/>
        </p:nvSpPr>
        <p:spPr>
          <a:xfrm>
            <a:off x="231459" y="1875994"/>
            <a:ext cx="2117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Espacio para imagen que contextualice el sector o la actividad a informar</a:t>
            </a:r>
            <a:endParaRPr lang="es-CO" sz="1200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ABE7A39-B12F-44F7-AE03-16BD4D9303BB}"/>
              </a:ext>
            </a:extLst>
          </p:cNvPr>
          <p:cNvSpPr txBox="1"/>
          <p:nvPr/>
        </p:nvSpPr>
        <p:spPr>
          <a:xfrm>
            <a:off x="251766" y="868310"/>
            <a:ext cx="5960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81498EA1-9F92-4CDF-8298-FD6E9B546212}"/>
              </a:ext>
            </a:extLst>
          </p:cNvPr>
          <p:cNvSpPr txBox="1"/>
          <p:nvPr/>
        </p:nvSpPr>
        <p:spPr>
          <a:xfrm>
            <a:off x="1302741" y="98974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53450546-77B3-4C04-82E8-E0DC0C8EEDB1}"/>
              </a:ext>
            </a:extLst>
          </p:cNvPr>
          <p:cNvSpPr txBox="1">
            <a:spLocks/>
          </p:cNvSpPr>
          <p:nvPr/>
        </p:nvSpPr>
        <p:spPr>
          <a:xfrm>
            <a:off x="3389497" y="1277888"/>
            <a:ext cx="3207855" cy="2228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¿Qué pasará, cómo afectará y a quiénes? (desvíos, </a:t>
            </a:r>
            <a:r>
              <a:rPr lang="es-ES" sz="1100" dirty="0" err="1"/>
              <a:t>etc</a:t>
            </a:r>
            <a:r>
              <a:rPr lang="es-ES" sz="11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Breve recomendación a la comunidad o beneficio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986F08F-6351-496A-9FAA-6A01401248C1}"/>
              </a:ext>
            </a:extLst>
          </p:cNvPr>
          <p:cNvSpPr txBox="1"/>
          <p:nvPr/>
        </p:nvSpPr>
        <p:spPr>
          <a:xfrm>
            <a:off x="448959" y="1627742"/>
            <a:ext cx="2403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35CF302-3B83-4671-9799-36E8100330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0968" y="1918618"/>
            <a:ext cx="202461" cy="202461"/>
          </a:xfrm>
          <a:prstGeom prst="rect">
            <a:avLst/>
          </a:prstGeom>
        </p:spPr>
      </p:pic>
      <p:pic>
        <p:nvPicPr>
          <p:cNvPr id="32" name="Gráfico 31" descr="Calendario giratorio">
            <a:extLst>
              <a:ext uri="{FF2B5EF4-FFF2-40B4-BE49-F238E27FC236}">
                <a16:creationId xmlns:a16="http://schemas.microsoft.com/office/drawing/2014/main" id="{F3176935-A971-4301-9604-35A802BDD6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40968" y="1349896"/>
            <a:ext cx="206663" cy="206663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D217E5E0-DE1A-481A-A56A-5D95F26C7AF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53619" y="2312660"/>
            <a:ext cx="202460" cy="202460"/>
          </a:xfrm>
          <a:prstGeom prst="rect">
            <a:avLst/>
          </a:prstGeom>
        </p:spPr>
      </p:pic>
      <p:pic>
        <p:nvPicPr>
          <p:cNvPr id="34" name="Gráfico 33" descr="Prohibido">
            <a:extLst>
              <a:ext uri="{FF2B5EF4-FFF2-40B4-BE49-F238E27FC236}">
                <a16:creationId xmlns:a16="http://schemas.microsoft.com/office/drawing/2014/main" id="{C165BA67-C307-40EA-BD78-7ABA8A0C5C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53619" y="2790056"/>
            <a:ext cx="141354" cy="141354"/>
          </a:xfrm>
          <a:prstGeom prst="rect">
            <a:avLst/>
          </a:prstGeom>
        </p:spPr>
      </p:pic>
      <p:pic>
        <p:nvPicPr>
          <p:cNvPr id="35" name="Gráfico 34" descr="Apretón de manos">
            <a:extLst>
              <a:ext uri="{FF2B5EF4-FFF2-40B4-BE49-F238E27FC236}">
                <a16:creationId xmlns:a16="http://schemas.microsoft.com/office/drawing/2014/main" id="{2FDA2ED7-FDEF-44D5-A5BF-5E124126F6C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140968" y="3163722"/>
            <a:ext cx="202398" cy="202398"/>
          </a:xfrm>
          <a:prstGeom prst="rect">
            <a:avLst/>
          </a:prstGeom>
        </p:spPr>
      </p:pic>
      <p:pic>
        <p:nvPicPr>
          <p:cNvPr id="37" name="Gráfico 36" descr="Reloj">
            <a:extLst>
              <a:ext uri="{FF2B5EF4-FFF2-40B4-BE49-F238E27FC236}">
                <a16:creationId xmlns:a16="http://schemas.microsoft.com/office/drawing/2014/main" id="{504A4621-B8F3-4304-BC4F-680B9A5F6B2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140968" y="1598055"/>
            <a:ext cx="202399" cy="202399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86ECABFE-F684-49F2-B6EB-2C5A2CACCA48}"/>
              </a:ext>
            </a:extLst>
          </p:cNvPr>
          <p:cNvSpPr txBox="1"/>
          <p:nvPr/>
        </p:nvSpPr>
        <p:spPr>
          <a:xfrm>
            <a:off x="620688" y="540889"/>
            <a:ext cx="595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B3D6C6E-3751-4458-A0B7-029424A6C8D5}"/>
              </a:ext>
            </a:extLst>
          </p:cNvPr>
          <p:cNvSpPr txBox="1"/>
          <p:nvPr/>
        </p:nvSpPr>
        <p:spPr>
          <a:xfrm>
            <a:off x="1302741" y="98974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A0A8688-A294-4901-9189-AD93A3AEE84F}"/>
              </a:ext>
            </a:extLst>
          </p:cNvPr>
          <p:cNvSpPr txBox="1"/>
          <p:nvPr/>
        </p:nvSpPr>
        <p:spPr>
          <a:xfrm>
            <a:off x="260648" y="845840"/>
            <a:ext cx="7082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931086" y="1421904"/>
            <a:ext cx="3810282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1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615985" y="1724673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52808" y="2006986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0327" y="1517821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28687" y="2947697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87572" y="1819443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64904" y="2018441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01956" y="2646040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717858" y="2286000"/>
            <a:ext cx="184868" cy="18486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DEACC8E-0C14-4EE7-A8FC-003A6D4D3D0B}"/>
              </a:ext>
            </a:extLst>
          </p:cNvPr>
          <p:cNvSpPr txBox="1"/>
          <p:nvPr/>
        </p:nvSpPr>
        <p:spPr>
          <a:xfrm>
            <a:off x="288079" y="835856"/>
            <a:ext cx="576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16F3BDA-8011-4EAF-9A29-1447197F9F0D}"/>
              </a:ext>
            </a:extLst>
          </p:cNvPr>
          <p:cNvSpPr txBox="1"/>
          <p:nvPr/>
        </p:nvSpPr>
        <p:spPr>
          <a:xfrm>
            <a:off x="620688" y="540889"/>
            <a:ext cx="595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6CE2D03-52F3-4A56-8708-F04C636109A8}"/>
              </a:ext>
            </a:extLst>
          </p:cNvPr>
          <p:cNvSpPr txBox="1"/>
          <p:nvPr/>
        </p:nvSpPr>
        <p:spPr>
          <a:xfrm>
            <a:off x="1302741" y="98974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2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3495C81-AE12-400E-868B-E325FFA42F99}"/>
              </a:ext>
            </a:extLst>
          </p:cNvPr>
          <p:cNvSpPr txBox="1"/>
          <p:nvPr/>
        </p:nvSpPr>
        <p:spPr>
          <a:xfrm>
            <a:off x="288079" y="845840"/>
            <a:ext cx="576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3A3D20-6265-4BB2-88A0-89142ABD9A84}"/>
              </a:ext>
            </a:extLst>
          </p:cNvPr>
          <p:cNvSpPr txBox="1">
            <a:spLocks/>
          </p:cNvSpPr>
          <p:nvPr/>
        </p:nvSpPr>
        <p:spPr>
          <a:xfrm>
            <a:off x="3162617" y="1642997"/>
            <a:ext cx="3290719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2B9CCE7-563F-4B7A-BD1A-324F528756DE}"/>
              </a:ext>
            </a:extLst>
          </p:cNvPr>
          <p:cNvSpPr txBox="1"/>
          <p:nvPr/>
        </p:nvSpPr>
        <p:spPr>
          <a:xfrm>
            <a:off x="477671" y="2086880"/>
            <a:ext cx="244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D2A69261-7C63-41F0-B549-E9ABDB81A2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6889" y="3006080"/>
            <a:ext cx="202461" cy="202461"/>
          </a:xfrm>
          <a:prstGeom prst="rect">
            <a:avLst/>
          </a:prstGeom>
        </p:spPr>
      </p:pic>
      <p:pic>
        <p:nvPicPr>
          <p:cNvPr id="18" name="Gráfico 17" descr="Obreros de la construcción">
            <a:extLst>
              <a:ext uri="{FF2B5EF4-FFF2-40B4-BE49-F238E27FC236}">
                <a16:creationId xmlns:a16="http://schemas.microsoft.com/office/drawing/2014/main" id="{CB1C59D7-FF58-47C4-B904-FBF823D8AA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06890" y="1716718"/>
            <a:ext cx="202460" cy="20246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2297C911-0F83-41E7-9619-2D9E029B9E7B}"/>
              </a:ext>
            </a:extLst>
          </p:cNvPr>
          <p:cNvSpPr txBox="1"/>
          <p:nvPr/>
        </p:nvSpPr>
        <p:spPr>
          <a:xfrm>
            <a:off x="620688" y="540889"/>
            <a:ext cx="595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5ABD0F6-295D-4AB7-9814-A9DB1638F051}"/>
              </a:ext>
            </a:extLst>
          </p:cNvPr>
          <p:cNvSpPr txBox="1"/>
          <p:nvPr/>
        </p:nvSpPr>
        <p:spPr>
          <a:xfrm>
            <a:off x="1302741" y="98974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D7172CF-1137-401E-AEBF-EBEDF342C76A}"/>
              </a:ext>
            </a:extLst>
          </p:cNvPr>
          <p:cNvSpPr txBox="1"/>
          <p:nvPr/>
        </p:nvSpPr>
        <p:spPr>
          <a:xfrm>
            <a:off x="473523" y="1791147"/>
            <a:ext cx="1882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20F95C1-BB65-410F-98BF-193792B42C57}"/>
              </a:ext>
            </a:extLst>
          </p:cNvPr>
          <p:cNvSpPr txBox="1"/>
          <p:nvPr/>
        </p:nvSpPr>
        <p:spPr>
          <a:xfrm>
            <a:off x="288079" y="827780"/>
            <a:ext cx="576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870D607-3114-4EA8-A0F9-2DBA6B0B8188}"/>
              </a:ext>
            </a:extLst>
          </p:cNvPr>
          <p:cNvSpPr txBox="1">
            <a:spLocks/>
          </p:cNvSpPr>
          <p:nvPr/>
        </p:nvSpPr>
        <p:spPr>
          <a:xfrm>
            <a:off x="3169330" y="1534715"/>
            <a:ext cx="3206050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4EB0B780-E64B-4B31-8214-5CF5FF1396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68548" y="1879987"/>
            <a:ext cx="202461" cy="202461"/>
          </a:xfrm>
          <a:prstGeom prst="rect">
            <a:avLst/>
          </a:prstGeom>
        </p:spPr>
      </p:pic>
      <p:pic>
        <p:nvPicPr>
          <p:cNvPr id="22" name="Gráfico 21" descr="Calendario giratorio">
            <a:extLst>
              <a:ext uri="{FF2B5EF4-FFF2-40B4-BE49-F238E27FC236}">
                <a16:creationId xmlns:a16="http://schemas.microsoft.com/office/drawing/2014/main" id="{5FBC6F97-E31F-403D-A3F4-49510FF555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79677" y="1598971"/>
            <a:ext cx="206663" cy="206663"/>
          </a:xfrm>
          <a:prstGeom prst="rect">
            <a:avLst/>
          </a:prstGeom>
        </p:spPr>
      </p:pic>
      <p:pic>
        <p:nvPicPr>
          <p:cNvPr id="23" name="Gráfico 22" descr="Éxito de grupo">
            <a:extLst>
              <a:ext uri="{FF2B5EF4-FFF2-40B4-BE49-F238E27FC236}">
                <a16:creationId xmlns:a16="http://schemas.microsoft.com/office/drawing/2014/main" id="{1AB9C137-D80E-457D-9276-827579B255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63955" y="2701879"/>
            <a:ext cx="202399" cy="202399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1A2A2485-018A-4FE0-A903-AE0A149EBE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72178" y="2157366"/>
            <a:ext cx="202460" cy="202460"/>
          </a:xfrm>
          <a:prstGeom prst="rect">
            <a:avLst/>
          </a:prstGeom>
        </p:spPr>
      </p:pic>
      <p:pic>
        <p:nvPicPr>
          <p:cNvPr id="25" name="Gráfico 24" descr="Apretón de manos">
            <a:extLst>
              <a:ext uri="{FF2B5EF4-FFF2-40B4-BE49-F238E27FC236}">
                <a16:creationId xmlns:a16="http://schemas.microsoft.com/office/drawing/2014/main" id="{697C6E45-9A80-4FCA-8C2D-2AB5C36FA1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52936" y="2438509"/>
            <a:ext cx="202398" cy="202398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FAD2DE95-D06C-41C4-9B83-025BA91A028F}"/>
              </a:ext>
            </a:extLst>
          </p:cNvPr>
          <p:cNvSpPr txBox="1"/>
          <p:nvPr/>
        </p:nvSpPr>
        <p:spPr>
          <a:xfrm>
            <a:off x="620688" y="540889"/>
            <a:ext cx="595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C29E1FD-2B8B-4541-A3E2-9C2792520E94}"/>
              </a:ext>
            </a:extLst>
          </p:cNvPr>
          <p:cNvSpPr txBox="1"/>
          <p:nvPr/>
        </p:nvSpPr>
        <p:spPr>
          <a:xfrm>
            <a:off x="1302741" y="98974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57481" y="2022126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641893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650702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52DA410-BF9D-45B8-8D01-C6799C9F01F6}"/>
              </a:ext>
            </a:extLst>
          </p:cNvPr>
          <p:cNvSpPr txBox="1"/>
          <p:nvPr/>
        </p:nvSpPr>
        <p:spPr>
          <a:xfrm>
            <a:off x="351844" y="845840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39D2806-ABD8-43E0-B49C-1946D66695DA}"/>
              </a:ext>
            </a:extLst>
          </p:cNvPr>
          <p:cNvSpPr txBox="1"/>
          <p:nvPr/>
        </p:nvSpPr>
        <p:spPr>
          <a:xfrm>
            <a:off x="620688" y="540889"/>
            <a:ext cx="595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6C40028-97A1-4FA7-A535-124EB98658B4}"/>
              </a:ext>
            </a:extLst>
          </p:cNvPr>
          <p:cNvSpPr txBox="1"/>
          <p:nvPr/>
        </p:nvSpPr>
        <p:spPr>
          <a:xfrm>
            <a:off x="1302741" y="98974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649</Words>
  <Application>Microsoft Office PowerPoint</Application>
  <PresentationFormat>Personalizado</PresentationFormat>
  <Paragraphs>113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GONZALEZ</cp:lastModifiedBy>
  <cp:revision>272</cp:revision>
  <cp:lastPrinted>2019-09-16T13:01:52Z</cp:lastPrinted>
  <dcterms:created xsi:type="dcterms:W3CDTF">2017-09-14T15:05:19Z</dcterms:created>
  <dcterms:modified xsi:type="dcterms:W3CDTF">2022-01-19T16:02:37Z</dcterms:modified>
</cp:coreProperties>
</file>