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5" r:id="rId12"/>
    <p:sldId id="264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B5E1F9C-579E-4369-A512-E8044EB960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F09AB33-7FFB-44A5-A56A-92E9E951ADFB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8656CF-B0DF-4007-B33C-F68E36F942C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61DF98E-D7D0-4C92-AF19-A1FFB1100FEC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5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4E54E43-C4D2-43EB-8718-0219D253A4E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9474E90-9EC1-484A-BD15-59CD723C317E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2228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87</cp:revision>
  <dcterms:created xsi:type="dcterms:W3CDTF">2021-08-17T23:44:59Z</dcterms:created>
  <dcterms:modified xsi:type="dcterms:W3CDTF">2022-01-19T16:08:15Z</dcterms:modified>
</cp:coreProperties>
</file>