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5" r:id="rId12"/>
    <p:sldId id="264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3E6F3D5-B1A7-43CC-9A0D-AE4DBBF7B5F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espacio público</a:t>
            </a:r>
            <a:endParaRPr lang="es-CO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6CD9158-F93B-4460-A5FB-53673164217B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2ADF6D-2D46-4BDF-B83E-03EEE2021FFE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68791D6-F362-4D9D-8EF3-EE948D29CED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30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09080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7635DBE-3047-43CE-B659-48A893FED2FA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B7D266FC-54C1-4A22-B6A2-D0EF8B89ECCF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3803965-A129-4991-9981-03544F149436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A24A86B-B143-487A-8B58-1EEB30F8399C}"/>
              </a:ext>
            </a:extLst>
          </p:cNvPr>
          <p:cNvSpPr txBox="1"/>
          <p:nvPr/>
        </p:nvSpPr>
        <p:spPr>
          <a:xfrm>
            <a:off x="514350" y="761835"/>
            <a:ext cx="667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1647</TotalTime>
  <Words>2252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89</cp:revision>
  <dcterms:created xsi:type="dcterms:W3CDTF">2021-08-17T23:44:59Z</dcterms:created>
  <dcterms:modified xsi:type="dcterms:W3CDTF">2022-01-19T16:09:17Z</dcterms:modified>
</cp:coreProperties>
</file>