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6" r:id="rId8"/>
    <p:sldId id="262" r:id="rId9"/>
    <p:sldId id="263" r:id="rId10"/>
    <p:sldId id="265" r:id="rId11"/>
    <p:sldId id="264" r:id="rId1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19/01/2022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" name="Medio marco 28">
            <a:extLst>
              <a:ext uri="{FF2B5EF4-FFF2-40B4-BE49-F238E27FC236}">
                <a16:creationId xmlns:a16="http://schemas.microsoft.com/office/drawing/2014/main" id="{F80F383E-F0B3-4091-97F6-793C2C486EC1}"/>
              </a:ext>
            </a:extLst>
          </p:cNvPr>
          <p:cNvSpPr/>
          <p:nvPr/>
        </p:nvSpPr>
        <p:spPr>
          <a:xfrm>
            <a:off x="5626730" y="264811"/>
            <a:ext cx="203980" cy="203980"/>
          </a:xfrm>
          <a:prstGeom prst="halfFrame">
            <a:avLst>
              <a:gd name="adj1" fmla="val 18451"/>
              <a:gd name="adj2" fmla="val 16798"/>
            </a:avLst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30" name="Medio marco 29">
            <a:extLst>
              <a:ext uri="{FF2B5EF4-FFF2-40B4-BE49-F238E27FC236}">
                <a16:creationId xmlns:a16="http://schemas.microsoft.com/office/drawing/2014/main" id="{7FD52ADC-6389-4FB7-AF99-74A516AF7FED}"/>
              </a:ext>
            </a:extLst>
          </p:cNvPr>
          <p:cNvSpPr/>
          <p:nvPr/>
        </p:nvSpPr>
        <p:spPr>
          <a:xfrm flipH="1" flipV="1">
            <a:off x="6303522" y="910675"/>
            <a:ext cx="203980" cy="203980"/>
          </a:xfrm>
          <a:prstGeom prst="halfFrame">
            <a:avLst>
              <a:gd name="adj1" fmla="val 18451"/>
              <a:gd name="adj2" fmla="val 16798"/>
            </a:avLst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6441A6A7-CD84-429F-928F-78B511C90DBF}"/>
              </a:ext>
            </a:extLst>
          </p:cNvPr>
          <p:cNvSpPr txBox="1"/>
          <p:nvPr userDrawn="1"/>
        </p:nvSpPr>
        <p:spPr>
          <a:xfrm>
            <a:off x="5496208" y="1066949"/>
            <a:ext cx="116236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" dirty="0"/>
              <a:t>Escanear con el celular</a:t>
            </a:r>
            <a:endParaRPr lang="es-CO" sz="600" dirty="0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02940262-8197-487E-8D78-19FAB079F243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2014538" y="460272"/>
            <a:ext cx="2697335" cy="626009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A94C9019-26B9-45F8-AFF2-1963A839E3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6" t="3938" r="10663" b="8373"/>
          <a:stretch/>
        </p:blipFill>
        <p:spPr>
          <a:xfrm>
            <a:off x="5715789" y="292210"/>
            <a:ext cx="748856" cy="774391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BAF80FE9-1172-4A4A-81BC-62F0B63143C7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12" y="355768"/>
            <a:ext cx="966513" cy="40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5" Type="http://schemas.openxmlformats.org/officeDocument/2006/relationships/image" Target="../media/image20.sv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Relationship Id="rId1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sv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12" Type="http://schemas.openxmlformats.org/officeDocument/2006/relationships/image" Target="../media/image2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22.svg"/><Relationship Id="rId5" Type="http://schemas.openxmlformats.org/officeDocument/2006/relationships/image" Target="../media/image10.svg"/><Relationship Id="rId15" Type="http://schemas.openxmlformats.org/officeDocument/2006/relationships/image" Target="../media/image26.svg"/><Relationship Id="rId10" Type="http://schemas.openxmlformats.org/officeDocument/2006/relationships/image" Target="../media/image21.png"/><Relationship Id="rId4" Type="http://schemas.openxmlformats.org/officeDocument/2006/relationships/image" Target="../media/image9.png"/><Relationship Id="rId9" Type="http://schemas.openxmlformats.org/officeDocument/2006/relationships/image" Target="../media/image20.svg"/><Relationship Id="rId14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6.sv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12" Type="http://schemas.openxmlformats.org/officeDocument/2006/relationships/image" Target="../media/image2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22.svg"/><Relationship Id="rId5" Type="http://schemas.openxmlformats.org/officeDocument/2006/relationships/image" Target="../media/image10.svg"/><Relationship Id="rId15" Type="http://schemas.openxmlformats.org/officeDocument/2006/relationships/image" Target="../media/image24.svg"/><Relationship Id="rId10" Type="http://schemas.openxmlformats.org/officeDocument/2006/relationships/image" Target="../media/image21.png"/><Relationship Id="rId4" Type="http://schemas.openxmlformats.org/officeDocument/2006/relationships/image" Target="../media/image9.png"/><Relationship Id="rId9" Type="http://schemas.openxmlformats.org/officeDocument/2006/relationships/image" Target="../media/image20.svg"/><Relationship Id="rId1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46E93AD-E3BB-4BEB-8666-812840503765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 o la actividad a informar</a:t>
            </a:r>
            <a:endParaRPr lang="es-CO" dirty="0"/>
          </a:p>
        </p:txBody>
      </p:sp>
      <p:pic>
        <p:nvPicPr>
          <p:cNvPr id="13" name="Gráfico 12" descr="Marcador">
            <a:extLst>
              <a:ext uri="{FF2B5EF4-FFF2-40B4-BE49-F238E27FC236}">
                <a16:creationId xmlns:a16="http://schemas.microsoft.com/office/drawing/2014/main" id="{BA5644DC-7ABE-46B3-A77C-59445C17CB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5" name="Gráfico 24" descr="Calendario giratorio">
            <a:extLst>
              <a:ext uri="{FF2B5EF4-FFF2-40B4-BE49-F238E27FC236}">
                <a16:creationId xmlns:a16="http://schemas.microsoft.com/office/drawing/2014/main" id="{6B624818-8C7F-42F3-8961-81EC1B9E8A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01486760-4660-4428-9F7D-11842EB8D1F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32" name="Gráfico 31" descr="Prohibido">
            <a:extLst>
              <a:ext uri="{FF2B5EF4-FFF2-40B4-BE49-F238E27FC236}">
                <a16:creationId xmlns:a16="http://schemas.microsoft.com/office/drawing/2014/main" id="{61D7FC14-CD1D-4B2F-82B1-AAAB0953EDC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E9F94CDA-789A-410C-BCDF-ABC7F272BDA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6" name="Gráfico 35" descr="Éxito de grupo">
            <a:extLst>
              <a:ext uri="{FF2B5EF4-FFF2-40B4-BE49-F238E27FC236}">
                <a16:creationId xmlns:a16="http://schemas.microsoft.com/office/drawing/2014/main" id="{F8661033-0848-4698-ADBF-C01928AFFC6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9BD43022-34D3-41E5-88DE-B1808A81679A}"/>
              </a:ext>
            </a:extLst>
          </p:cNvPr>
          <p:cNvSpPr txBox="1"/>
          <p:nvPr/>
        </p:nvSpPr>
        <p:spPr>
          <a:xfrm>
            <a:off x="623242" y="1701861"/>
            <a:ext cx="596043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Describa la actividad a informar brevemente </a:t>
            </a:r>
            <a:r>
              <a:rPr lang="es-ES" sz="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52747"/>
            <a:ext cx="57594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el cierre del acta de vecindad, que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consiste en la firma de un acta por parte de 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las personas propietarias, arrendatarias y/o encargadas del predio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, en donde 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condiciones del predio una vez finalizadas las obras, y se deja constancia de que no se </a:t>
            </a:r>
            <a:r>
              <a:rPr 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presentaron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afectaciones.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En caso de que considerar que su predio presenta alguna afectación, por favor comuníquese con nuestro 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416686AA-295E-4AE4-9EF5-1623B1F50BF4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30631775-3C2C-4D6A-AEA5-557217743920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75E468A-CF6C-483F-B83F-FB9B4680C5C1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D411B63F-FDA4-43DA-B56B-1B7AE291BF6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8652105-7FD1-49B7-BCE4-A97312D9B63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8A9B46B1-1661-493B-8B5F-4F62AABD0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78C90D7-DBAD-4E6A-9E8A-C3E735B474EB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EE9125E-B975-4CC5-8AD0-1D636AAD761A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824C869-1446-4863-8ED0-902A2E9F0B38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C5071D80-0EA0-40EB-A311-494ACFA3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75256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actas de vecindad 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última visita para hacer la evaluación externa e interna del estado de los inmuebles, registrando de manera escrita, fotográfica y fílmica las condiciones actuales del mismo,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E6464636-BF23-43CF-83ED-D1F469FDDA88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F34ADFA4-D6E5-4EC8-9BAE-D7CD83C98E25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662BC40-A36C-4A1C-82A4-58D72E5AC01E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398EF6B5-4A21-4CD6-BE1A-162C0B874817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A53081C-0CFA-4504-9A7C-D0399BF1CD6B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4EBC52BD-EBAF-40AA-8502-08EC67689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2C1C81E1-6F1D-4E2E-86C2-B4939BBBEFF2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0678336-4031-4334-BF47-56FDBE47FEC1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26BFB4C4-4F60-4AB7-86CE-E19658B990E6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5219190D-07C4-4604-B857-0DFA7DA12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57657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4886" y="4835633"/>
            <a:ext cx="5689005" cy="2462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91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y/o plano que ilustren.</a:t>
            </a:r>
          </a:p>
          <a:p>
            <a:r>
              <a:rPr lang="es-ES" dirty="0"/>
              <a:t>Con convenciones y norte. Si se requiere base de mapa, lo pueden tomar de: https://mapas.bogota.gov.co/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EA829C89-AAC3-4E1A-B0D7-26EF918BC1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012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9FCA8826-86AD-4AEE-81CB-6AFE009FF3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3B0B555C-6507-4A8C-80BD-063D25646BB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4349" y="5738288"/>
            <a:ext cx="202460" cy="202460"/>
          </a:xfrm>
          <a:prstGeom prst="rect">
            <a:avLst/>
          </a:prstGeom>
        </p:spPr>
      </p:pic>
      <p:pic>
        <p:nvPicPr>
          <p:cNvPr id="31" name="Gráfico 30" descr="Prohibido">
            <a:extLst>
              <a:ext uri="{FF2B5EF4-FFF2-40B4-BE49-F238E27FC236}">
                <a16:creationId xmlns:a16="http://schemas.microsoft.com/office/drawing/2014/main" id="{CDA17DF2-67E2-478A-9E42-7B6ED900600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200" y="6075765"/>
            <a:ext cx="141354" cy="141354"/>
          </a:xfrm>
          <a:prstGeom prst="rect">
            <a:avLst/>
          </a:prstGeom>
        </p:spPr>
      </p:pic>
      <p:pic>
        <p:nvPicPr>
          <p:cNvPr id="32" name="Gráfico 31" descr="Apretón de manos">
            <a:extLst>
              <a:ext uri="{FF2B5EF4-FFF2-40B4-BE49-F238E27FC236}">
                <a16:creationId xmlns:a16="http://schemas.microsoft.com/office/drawing/2014/main" id="{94C82DE5-052F-417D-988A-0E8F904A641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349" y="6333161"/>
            <a:ext cx="202398" cy="202398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CB0993A-C55A-4C8D-A6E9-8FC3D27AC16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3139" y="6609202"/>
            <a:ext cx="202399" cy="202399"/>
          </a:xfrm>
          <a:prstGeom prst="rect">
            <a:avLst/>
          </a:prstGeom>
        </p:spPr>
      </p:pic>
      <p:pic>
        <p:nvPicPr>
          <p:cNvPr id="3" name="Gráfico 2" descr="Reloj">
            <a:extLst>
              <a:ext uri="{FF2B5EF4-FFF2-40B4-BE49-F238E27FC236}">
                <a16:creationId xmlns:a16="http://schemas.microsoft.com/office/drawing/2014/main" id="{C67EF337-AA53-4762-BE8D-2E60E6E607C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sp>
        <p:nvSpPr>
          <p:cNvPr id="35" name="CuadroTexto 34">
            <a:extLst>
              <a:ext uri="{FF2B5EF4-FFF2-40B4-BE49-F238E27FC236}">
                <a16:creationId xmlns:a16="http://schemas.microsoft.com/office/drawing/2014/main" id="{5497D8FA-64A6-4338-9DD9-3802B7604211}"/>
              </a:ext>
            </a:extLst>
          </p:cNvPr>
          <p:cNvSpPr txBox="1"/>
          <p:nvPr/>
        </p:nvSpPr>
        <p:spPr>
          <a:xfrm>
            <a:off x="589325" y="1590138"/>
            <a:ext cx="708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Escriba la afectación principal  al tránsito </a:t>
            </a:r>
            <a:r>
              <a:rPr lang="es-E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C0788EF6-1FCD-49E4-B1E2-89F9F270FD0F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CBD20D9F-BB53-450B-AE33-01EA721E29A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55EBC91-0DCC-4F3C-8EEF-81CE283E83E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35281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82BEB9C3-143C-4FDD-BCE9-B205163FB5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503A0779-3009-4B2F-ADC0-9F23745FE6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35F8A55-24EF-452B-A3FF-67C9F974F22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1499" y="6573202"/>
            <a:ext cx="202399" cy="202399"/>
          </a:xfrm>
          <a:prstGeom prst="rect">
            <a:avLst/>
          </a:prstGeom>
        </p:spPr>
      </p:pic>
      <p:pic>
        <p:nvPicPr>
          <p:cNvPr id="34" name="Gráfico 33" descr="Reloj">
            <a:extLst>
              <a:ext uri="{FF2B5EF4-FFF2-40B4-BE49-F238E27FC236}">
                <a16:creationId xmlns:a16="http://schemas.microsoft.com/office/drawing/2014/main" id="{5B9CAE4C-1630-408D-941B-13941B21941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3" name="Gráfico 2" descr="Internet">
            <a:extLst>
              <a:ext uri="{FF2B5EF4-FFF2-40B4-BE49-F238E27FC236}">
                <a16:creationId xmlns:a16="http://schemas.microsoft.com/office/drawing/2014/main" id="{518DB3CD-0C1F-4579-814E-4CCC8A4A284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10" name="Gráfico 9" descr="Chat RTL">
            <a:extLst>
              <a:ext uri="{FF2B5EF4-FFF2-40B4-BE49-F238E27FC236}">
                <a16:creationId xmlns:a16="http://schemas.microsoft.com/office/drawing/2014/main" id="{127776E4-BE82-48DF-995B-9E27575D545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12" name="Gráfico 11" descr="Lista">
            <a:extLst>
              <a:ext uri="{FF2B5EF4-FFF2-40B4-BE49-F238E27FC236}">
                <a16:creationId xmlns:a16="http://schemas.microsoft.com/office/drawing/2014/main" id="{8634B057-6FE1-49E8-AAF6-E715E7C6F27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D3C76F0-955C-4932-B2A2-FAB410A796E1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22043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709EEEC4-E183-4FDC-B492-7DB872BCE972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Dirigido a: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789B9B9-EABF-4670-A7CA-B8AAF7FF29E4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delegada, para socializar información importante sobre este proyecto: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9961281-CB47-4B74-AE50-BF491AB866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31" name="Gráfico 30" descr="Calendario giratorio">
            <a:extLst>
              <a:ext uri="{FF2B5EF4-FFF2-40B4-BE49-F238E27FC236}">
                <a16:creationId xmlns:a16="http://schemas.microsoft.com/office/drawing/2014/main" id="{C5412244-F2EB-4E7C-81B3-DD8E5CB584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32" name="Gráfico 31" descr="Éxito de grupo">
            <a:extLst>
              <a:ext uri="{FF2B5EF4-FFF2-40B4-BE49-F238E27FC236}">
                <a16:creationId xmlns:a16="http://schemas.microsoft.com/office/drawing/2014/main" id="{11854126-0636-4E17-8BC3-BDB3F5CDDAA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6747" y="6733775"/>
            <a:ext cx="202399" cy="202399"/>
          </a:xfrm>
          <a:prstGeom prst="rect">
            <a:avLst/>
          </a:prstGeom>
        </p:spPr>
      </p:pic>
      <p:pic>
        <p:nvPicPr>
          <p:cNvPr id="33" name="Gráfico 32" descr="Reloj">
            <a:extLst>
              <a:ext uri="{FF2B5EF4-FFF2-40B4-BE49-F238E27FC236}">
                <a16:creationId xmlns:a16="http://schemas.microsoft.com/office/drawing/2014/main" id="{1BD8FA70-D0B5-4DBF-A945-434D6DDD36A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34" name="Gráfico 33" descr="Internet">
            <a:extLst>
              <a:ext uri="{FF2B5EF4-FFF2-40B4-BE49-F238E27FC236}">
                <a16:creationId xmlns:a16="http://schemas.microsoft.com/office/drawing/2014/main" id="{0EBAB54D-F7A5-4232-AC49-1632352B20C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36" name="Gráfico 35" descr="Lista">
            <a:extLst>
              <a:ext uri="{FF2B5EF4-FFF2-40B4-BE49-F238E27FC236}">
                <a16:creationId xmlns:a16="http://schemas.microsoft.com/office/drawing/2014/main" id="{C16BF80D-6B55-44BB-BE86-5B5723229CD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37" name="Gráfico 36" descr="Chat RTL">
            <a:extLst>
              <a:ext uri="{FF2B5EF4-FFF2-40B4-BE49-F238E27FC236}">
                <a16:creationId xmlns:a16="http://schemas.microsoft.com/office/drawing/2014/main" id="{634D817C-8611-4421-A527-88E87981942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22ECAB1-79D7-45EF-9243-CF9984C298F9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B443BAD-E96D-4DF3-8447-5317A554D8F6}"/>
              </a:ext>
            </a:extLst>
          </p:cNvPr>
          <p:cNvSpPr txBox="1">
            <a:spLocks/>
          </p:cNvSpPr>
          <p:nvPr/>
        </p:nvSpPr>
        <p:spPr>
          <a:xfrm>
            <a:off x="817699" y="4992045"/>
            <a:ext cx="5443554" cy="224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pic>
        <p:nvPicPr>
          <p:cNvPr id="29" name="Gráfico 28" descr="Marcador">
            <a:extLst>
              <a:ext uri="{FF2B5EF4-FFF2-40B4-BE49-F238E27FC236}">
                <a16:creationId xmlns:a16="http://schemas.microsoft.com/office/drawing/2014/main" id="{9EE06CA5-0AA5-4653-871F-418954058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618" y="5337317"/>
            <a:ext cx="202461" cy="202461"/>
          </a:xfrm>
          <a:prstGeom prst="rect">
            <a:avLst/>
          </a:prstGeom>
        </p:spPr>
      </p:pic>
      <p:pic>
        <p:nvPicPr>
          <p:cNvPr id="30" name="Gráfico 29" descr="Calendario giratorio">
            <a:extLst>
              <a:ext uri="{FF2B5EF4-FFF2-40B4-BE49-F238E27FC236}">
                <a16:creationId xmlns:a16="http://schemas.microsoft.com/office/drawing/2014/main" id="{408AD4C3-35C0-43A4-8BA1-9114A80753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6747" y="5056301"/>
            <a:ext cx="206663" cy="206663"/>
          </a:xfrm>
          <a:prstGeom prst="rect">
            <a:avLst/>
          </a:prstGeom>
        </p:spPr>
      </p:pic>
      <p:pic>
        <p:nvPicPr>
          <p:cNvPr id="31" name="Gráfico 30" descr="Éxito de grupo">
            <a:extLst>
              <a:ext uri="{FF2B5EF4-FFF2-40B4-BE49-F238E27FC236}">
                <a16:creationId xmlns:a16="http://schemas.microsoft.com/office/drawing/2014/main" id="{C4729E87-46E8-42A4-BB3B-0DAD2125C00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81025" y="6159209"/>
            <a:ext cx="202399" cy="202399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1F36E8D2-3DBF-4A60-9694-FDB24CC13E2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9248" y="5614696"/>
            <a:ext cx="202460" cy="202460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FB6F4172-0516-4857-B9B2-6C51C627568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70006" y="5895839"/>
            <a:ext cx="202398" cy="202398"/>
          </a:xfrm>
          <a:prstGeom prst="rect">
            <a:avLst/>
          </a:prstGeom>
        </p:spPr>
      </p:pic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85F6D71B-9C9C-4853-8C53-08882066F551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F38BC37F-9115-40DC-8540-6B211B5EB0F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1315EBF-A886-4639-8B1B-47F98CD8B32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377664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82595" y="5013510"/>
            <a:ext cx="5532565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B2841CD4-3CB7-4671-A07F-28C5384683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6867" y="6679852"/>
            <a:ext cx="202461" cy="202461"/>
          </a:xfrm>
          <a:prstGeom prst="rect">
            <a:avLst/>
          </a:prstGeom>
        </p:spPr>
      </p:pic>
      <p:pic>
        <p:nvPicPr>
          <p:cNvPr id="29" name="Gráfico 28" descr="Obreros de la construcción">
            <a:extLst>
              <a:ext uri="{FF2B5EF4-FFF2-40B4-BE49-F238E27FC236}">
                <a16:creationId xmlns:a16="http://schemas.microsoft.com/office/drawing/2014/main" id="{D85986A5-C86C-4BC4-8729-7815B530E7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6868" y="5087231"/>
            <a:ext cx="202460" cy="202460"/>
          </a:xfrm>
          <a:prstGeom prst="rect">
            <a:avLst/>
          </a:prstGeom>
        </p:spPr>
      </p:pic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59F99D8-9C12-4739-8898-E6EF383D297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1482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B2C8CEA-3890-491D-A877-85DB2309D7DF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1°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59923" y="2966035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evaluación externa e interna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 de los predios,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5" name="1 CuadroTexto">
            <a:extLst>
              <a:ext uri="{FF2B5EF4-FFF2-40B4-BE49-F238E27FC236}">
                <a16:creationId xmlns:a16="http://schemas.microsoft.com/office/drawing/2014/main" id="{2312C43D-7467-4F34-9C60-3F26CC0AB423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068A99E-6AA6-4F39-813B-0DB2A0D84DC3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3" name="Gráfico 2" descr="Calendario diario">
              <a:extLst>
                <a:ext uri="{FF2B5EF4-FFF2-40B4-BE49-F238E27FC236}">
                  <a16:creationId xmlns:a16="http://schemas.microsoft.com/office/drawing/2014/main" id="{CF2A0808-903A-442E-82E3-3799EF312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F333183-A67E-4EE5-B61E-D9985ED5190C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CC5B1A6-044E-4B91-A115-5DCD283FF574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2B92B7B-2A76-4CF2-BCE2-A3589EFA1D24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14" name="Gráfico 13" descr="Reloj">
              <a:extLst>
                <a:ext uri="{FF2B5EF4-FFF2-40B4-BE49-F238E27FC236}">
                  <a16:creationId xmlns:a16="http://schemas.microsoft.com/office/drawing/2014/main" id="{B5F7AF6B-8E27-4A2E-8A1C-AB4A07AE4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Marcador de texto 9">
            <a:extLst>
              <a:ext uri="{FF2B5EF4-FFF2-40B4-BE49-F238E27FC236}">
                <a16:creationId xmlns:a16="http://schemas.microsoft.com/office/drawing/2014/main" id="{DE73C387-127B-492A-BA45-59B1F085D2FB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86234DD-8AE8-4418-A612-842DD1DF43E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06E8BD9E-28E8-4836-A1EB-1ADDC4A5559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877196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2°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una segunda visita para hacer la evaluación externa e interna del estado de los inmuebles, registrando de manera escrita, fotográfica y fílmica sus condiciones actuales,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212E43F0-D340-4C6E-8134-49F09042BF3A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6413E1C-F9B6-4631-A524-DE8F238892E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2BCFF2B3-7AAE-4582-9578-EF636731C63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8C9E542-75F0-4D0E-A07C-60DF5CEC31D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2611A6F8-8ABB-404E-84EE-53F1CBF2F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C5E67C-AC36-44AB-8786-B1C316E0AEEA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CFAC59C3-46AF-49C2-A35F-A0ECFDBD6822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CF85210-BB76-479A-A6C3-5026734EC317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262C0BD5-2186-466C-B816-1FE98256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14387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1611</TotalTime>
  <Words>1983</Words>
  <Application>Microsoft Office PowerPoint</Application>
  <PresentationFormat>Carta (216 x 279 mm)</PresentationFormat>
  <Paragraphs>199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GONZALEZ</cp:lastModifiedBy>
  <cp:revision>80</cp:revision>
  <dcterms:created xsi:type="dcterms:W3CDTF">2021-08-17T23:44:59Z</dcterms:created>
  <dcterms:modified xsi:type="dcterms:W3CDTF">2022-01-19T16:13:35Z</dcterms:modified>
</cp:coreProperties>
</file>