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5" r:id="rId11"/>
    <p:sldId id="264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DFB273FD-3522-4D6C-A23F-B792AB237EE1}"/>
              </a:ext>
            </a:extLst>
          </p:cNvPr>
          <p:cNvGrpSpPr/>
          <p:nvPr userDrawn="1"/>
        </p:nvGrpSpPr>
        <p:grpSpPr>
          <a:xfrm>
            <a:off x="5496208" y="264811"/>
            <a:ext cx="1162369" cy="986804"/>
            <a:chOff x="5605391" y="6663441"/>
            <a:chExt cx="1162369" cy="986804"/>
          </a:xfrm>
        </p:grpSpPr>
        <p:sp>
          <p:nvSpPr>
            <p:cNvPr id="29" name="Medio marco 28">
              <a:extLst>
                <a:ext uri="{FF2B5EF4-FFF2-40B4-BE49-F238E27FC236}">
                  <a16:creationId xmlns:a16="http://schemas.microsoft.com/office/drawing/2014/main" id="{F80F383E-F0B3-4091-97F6-793C2C486EC1}"/>
                </a:ext>
              </a:extLst>
            </p:cNvPr>
            <p:cNvSpPr/>
            <p:nvPr/>
          </p:nvSpPr>
          <p:spPr>
            <a:xfrm>
              <a:off x="5735913" y="6663441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30" name="Medio marco 29">
              <a:extLst>
                <a:ext uri="{FF2B5EF4-FFF2-40B4-BE49-F238E27FC236}">
                  <a16:creationId xmlns:a16="http://schemas.microsoft.com/office/drawing/2014/main" id="{7FD52ADC-6389-4FB7-AF99-74A516AF7FED}"/>
                </a:ext>
              </a:extLst>
            </p:cNvPr>
            <p:cNvSpPr/>
            <p:nvPr/>
          </p:nvSpPr>
          <p:spPr>
            <a:xfrm flipH="1" flipV="1">
              <a:off x="6412705" y="7309305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6441A6A7-CD84-429F-928F-78B511C90DBF}"/>
                </a:ext>
              </a:extLst>
            </p:cNvPr>
            <p:cNvSpPr txBox="1"/>
            <p:nvPr userDrawn="1"/>
          </p:nvSpPr>
          <p:spPr>
            <a:xfrm>
              <a:off x="5605391" y="7465579"/>
              <a:ext cx="1162369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00" dirty="0"/>
                <a:t>Escanear con el celular</a:t>
              </a:r>
              <a:endParaRPr lang="es-CO" sz="600" dirty="0"/>
            </a:p>
          </p:txBody>
        </p:sp>
        <p:pic>
          <p:nvPicPr>
            <p:cNvPr id="32" name="Imagen 31">
              <a:extLst>
                <a:ext uri="{FF2B5EF4-FFF2-40B4-BE49-F238E27FC236}">
                  <a16:creationId xmlns:a16="http://schemas.microsoft.com/office/drawing/2014/main" id="{1BE42C28-BBB5-4239-8F7A-DF5FB32F72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6953" y="6720637"/>
              <a:ext cx="752316" cy="752316"/>
            </a:xfrm>
            <a:prstGeom prst="rect">
              <a:avLst/>
            </a:prstGeom>
          </p:spPr>
        </p:pic>
      </p:grpSp>
      <p:pic>
        <p:nvPicPr>
          <p:cNvPr id="33" name="Imagen 32">
            <a:extLst>
              <a:ext uri="{FF2B5EF4-FFF2-40B4-BE49-F238E27FC236}">
                <a16:creationId xmlns:a16="http://schemas.microsoft.com/office/drawing/2014/main" id="{EB9A4A1D-E254-4185-9F2E-7689A9069E3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6059" y="382667"/>
            <a:ext cx="2565626" cy="784922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BDFD1B4D-5182-484A-B962-AA7C9313DE07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12" y="355768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21.png"/><Relationship Id="rId4" Type="http://schemas.openxmlformats.org/officeDocument/2006/relationships/image" Target="../media/image9.png"/><Relationship Id="rId9" Type="http://schemas.openxmlformats.org/officeDocument/2006/relationships/image" Target="../media/image20.sv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6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2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4.svg"/><Relationship Id="rId10" Type="http://schemas.openxmlformats.org/officeDocument/2006/relationships/image" Target="../media/image21.png"/><Relationship Id="rId4" Type="http://schemas.openxmlformats.org/officeDocument/2006/relationships/image" Target="../media/image9.png"/><Relationship Id="rId9" Type="http://schemas.openxmlformats.org/officeDocument/2006/relationships/image" Target="../media/image20.sv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75E468A-CF6C-483F-B83F-FB9B4680C5C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62BC40-A36C-4A1C-82A4-58D72E5AC01E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BD20D9F-BB53-450B-AE33-01EA721E29A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3C76F0-955C-4932-B2A2-FAB410A796E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22ECAB1-79D7-45EF-9243-CF9984C298F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38BC37F-9115-40DC-8540-6B211B5EB0F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9F99D8-9C12-4739-8898-E6EF383D29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2C8CEA-3890-491D-A877-85DB2309D7D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86234DD-8AE8-4418-A612-842DD1DF43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413E1C-F9B6-4631-A524-DE8F238892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1606</TotalTime>
  <Words>1983</Words>
  <Application>Microsoft Office PowerPoint</Application>
  <PresentationFormat>Carta (216 x 279 mm)</PresentationFormat>
  <Paragraphs>199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GONZALEZ</cp:lastModifiedBy>
  <cp:revision>79</cp:revision>
  <dcterms:created xsi:type="dcterms:W3CDTF">2021-08-17T23:44:59Z</dcterms:created>
  <dcterms:modified xsi:type="dcterms:W3CDTF">2022-01-19T16:10:39Z</dcterms:modified>
</cp:coreProperties>
</file>