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65" r:id="rId3"/>
    <p:sldId id="266" r:id="rId4"/>
    <p:sldId id="267" r:id="rId5"/>
    <p:sldId id="268" r:id="rId6"/>
    <p:sldId id="269" r:id="rId7"/>
  </p:sldIdLst>
  <p:sldSz cx="6858000" cy="4572000"/>
  <p:notesSz cx="9926638" cy="6797675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AD23B"/>
    <a:srgbClr val="F9F9F9"/>
    <a:srgbClr val="FFFFFF"/>
    <a:srgbClr val="781855"/>
    <a:srgbClr val="C8002D"/>
    <a:srgbClr val="8D993A"/>
    <a:srgbClr val="4F5529"/>
    <a:srgbClr val="00639A"/>
    <a:srgbClr val="007CC0"/>
    <a:srgbClr val="F1B6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Estilo claro 3 - Acento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00" autoAdjust="0"/>
    <p:restoredTop sz="94394" autoAdjust="0"/>
  </p:normalViewPr>
  <p:slideViewPr>
    <p:cSldViewPr>
      <p:cViewPr varScale="1">
        <p:scale>
          <a:sx n="107" d="100"/>
          <a:sy n="107" d="100"/>
        </p:scale>
        <p:origin x="13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EF81FB3-EACB-45EB-A2DC-2D5AEDAB181A}" type="datetimeFigureOut">
              <a:rPr lang="es-CO" smtClean="0"/>
              <a:pPr/>
              <a:t>19/01/2022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850900"/>
            <a:ext cx="3440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18F3A18-C940-43E2-B241-780047DEB1AE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25028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1" name="Marcador de texto 4">
            <a:extLst>
              <a:ext uri="{FF2B5EF4-FFF2-40B4-BE49-F238E27FC236}">
                <a16:creationId xmlns:a16="http://schemas.microsoft.com/office/drawing/2014/main" id="{34C7D4AC-6550-4891-A2CD-FBE52500A53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501008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3" name="Marcador de texto 4">
            <a:extLst>
              <a:ext uri="{FF2B5EF4-FFF2-40B4-BE49-F238E27FC236}">
                <a16:creationId xmlns:a16="http://schemas.microsoft.com/office/drawing/2014/main" id="{1D2BE0FC-BD72-4966-B45A-B7351104E54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88892" y="917849"/>
            <a:ext cx="3168080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7878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99FF7-3B68-4F84-87C9-5BFA5F150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13" y="152405"/>
            <a:ext cx="4176191" cy="285620"/>
          </a:xfrm>
          <a:prstGeom prst="rect">
            <a:avLst/>
          </a:prstGeom>
        </p:spPr>
        <p:txBody>
          <a:bodyPr lIns="36000" tIns="36000" rIns="36000" bIns="36000"/>
          <a:lstStyle>
            <a:lvl1pPr algn="l">
              <a:defRPr sz="2000" b="1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s-CO" dirty="0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4F2CA1A-537A-42BB-91FC-E015A8E12B4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88892" y="439861"/>
            <a:ext cx="4176191" cy="189955"/>
          </a:xfrm>
          <a:prstGeom prst="rect">
            <a:avLst/>
          </a:prstGeom>
        </p:spPr>
        <p:txBody>
          <a:bodyPr lIns="36000" tIns="36000" rIns="36000" bIns="36000"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CO" dirty="0"/>
          </a:p>
        </p:txBody>
      </p:sp>
      <p:sp>
        <p:nvSpPr>
          <p:cNvPr id="10" name="Marcador de posición de imagen 9">
            <a:extLst>
              <a:ext uri="{FF2B5EF4-FFF2-40B4-BE49-F238E27FC236}">
                <a16:creationId xmlns:a16="http://schemas.microsoft.com/office/drawing/2014/main" id="{383DE253-54B3-49AA-9BEE-F8B50CEDC8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221088" y="1325836"/>
            <a:ext cx="2448000" cy="192032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CO" dirty="0"/>
              <a:t>Haga clic para agregar imagen</a:t>
            </a:r>
          </a:p>
        </p:txBody>
      </p:sp>
      <p:sp>
        <p:nvSpPr>
          <p:cNvPr id="14" name="Marcador de texto 4">
            <a:extLst>
              <a:ext uri="{FF2B5EF4-FFF2-40B4-BE49-F238E27FC236}">
                <a16:creationId xmlns:a16="http://schemas.microsoft.com/office/drawing/2014/main" id="{46D644E2-0265-472B-A618-F1FBACDCD40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88913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19" name="Marcador de texto 4">
            <a:extLst>
              <a:ext uri="{FF2B5EF4-FFF2-40B4-BE49-F238E27FC236}">
                <a16:creationId xmlns:a16="http://schemas.microsoft.com/office/drawing/2014/main" id="{70FECC8D-E63E-4751-B0BF-0469D43D7C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5879" y="4014192"/>
            <a:ext cx="2376267" cy="96010"/>
          </a:xfrm>
          <a:prstGeom prst="rect">
            <a:avLst/>
          </a:prstGeom>
        </p:spPr>
        <p:txBody>
          <a:bodyPr lIns="36000" tIns="36000" rIns="36000" bIns="36000"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0" name="Marcador de texto 4">
            <a:extLst>
              <a:ext uri="{FF2B5EF4-FFF2-40B4-BE49-F238E27FC236}">
                <a16:creationId xmlns:a16="http://schemas.microsoft.com/office/drawing/2014/main" id="{0EF857FC-3FAC-41DA-84F9-8D87C5B062D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45528" y="4110203"/>
            <a:ext cx="2376267" cy="386109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lvl="0"/>
            <a:endParaRPr lang="es-CO" dirty="0"/>
          </a:p>
        </p:txBody>
      </p:sp>
      <p:sp>
        <p:nvSpPr>
          <p:cNvPr id="21" name="Marcador de texto 4">
            <a:extLst>
              <a:ext uri="{FF2B5EF4-FFF2-40B4-BE49-F238E27FC236}">
                <a16:creationId xmlns:a16="http://schemas.microsoft.com/office/drawing/2014/main" id="{EBDC95A0-9334-4FDA-8313-F7F405F03B1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05137" y="917849"/>
            <a:ext cx="1871935" cy="2904552"/>
          </a:xfrm>
          <a:prstGeom prst="rect">
            <a:avLst/>
          </a:prstGeom>
        </p:spPr>
        <p:txBody>
          <a:bodyPr lIns="36000" tIns="36000" rIns="36000" bIns="36000" anchor="t"/>
          <a:lstStyle>
            <a:lvl1pPr marL="0" indent="0">
              <a:buNone/>
              <a:defRPr sz="11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es-ES" dirty="0"/>
          </a:p>
        </p:txBody>
      </p:sp>
      <p:sp>
        <p:nvSpPr>
          <p:cNvPr id="22" name="Marcador de texto 4">
            <a:extLst>
              <a:ext uri="{FF2B5EF4-FFF2-40B4-BE49-F238E27FC236}">
                <a16:creationId xmlns:a16="http://schemas.microsoft.com/office/drawing/2014/main" id="{9966D7F7-FF4B-470B-9FD5-B585720F9E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rot="16200000">
            <a:off x="-1100662" y="2656929"/>
            <a:ext cx="2446087" cy="7227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500" b="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heme" Target="../theme/them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BBD3A4D7-B822-4DD5-A485-08582B6ADAF7}"/>
              </a:ext>
            </a:extLst>
          </p:cNvPr>
          <p:cNvSpPr/>
          <p:nvPr userDrawn="1"/>
        </p:nvSpPr>
        <p:spPr>
          <a:xfrm>
            <a:off x="-2" y="1"/>
            <a:ext cx="6858002" cy="7738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dirty="0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FFF472CC-2736-4C34-8091-4D724BF93414}"/>
              </a:ext>
            </a:extLst>
          </p:cNvPr>
          <p:cNvSpPr/>
          <p:nvPr userDrawn="1"/>
        </p:nvSpPr>
        <p:spPr>
          <a:xfrm>
            <a:off x="-8712" y="3438128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9ECB04-C789-40DE-AEA9-978E058F430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4730900" y="3870176"/>
            <a:ext cx="2160028" cy="51266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B5F71070-B08F-475B-8F5A-A97D41BFFC4A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0" y="3343970"/>
            <a:ext cx="393071" cy="1223193"/>
          </a:xfrm>
          <a:prstGeom prst="rect">
            <a:avLst/>
          </a:prstGeom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5ADDA172-A1D3-4BD2-B519-59BA4AA22EC7}"/>
              </a:ext>
            </a:extLst>
          </p:cNvPr>
          <p:cNvGrpSpPr/>
          <p:nvPr userDrawn="1"/>
        </p:nvGrpSpPr>
        <p:grpSpPr>
          <a:xfrm>
            <a:off x="2241286" y="3676769"/>
            <a:ext cx="2520283" cy="743685"/>
            <a:chOff x="3740330" y="7437226"/>
            <a:chExt cx="3117669" cy="919961"/>
          </a:xfrm>
        </p:grpSpPr>
        <p:pic>
          <p:nvPicPr>
            <p:cNvPr id="6" name="Imagen 5">
              <a:extLst>
                <a:ext uri="{FF2B5EF4-FFF2-40B4-BE49-F238E27FC236}">
                  <a16:creationId xmlns:a16="http://schemas.microsoft.com/office/drawing/2014/main" id="{51775043-8FB5-49EE-9EB6-8F0A0AE16BD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4540" t="83284" b="10983"/>
            <a:stretch/>
          </p:blipFill>
          <p:spPr>
            <a:xfrm>
              <a:off x="3740330" y="7437226"/>
              <a:ext cx="3117669" cy="589778"/>
            </a:xfrm>
            <a:prstGeom prst="rect">
              <a:avLst/>
            </a:prstGeom>
          </p:spPr>
        </p:pic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0A877DDA-B6A9-49B6-AC64-226BA9E2CD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6"/>
            <a:srcRect l="66412" t="44443" r="20001" b="36660"/>
            <a:stretch/>
          </p:blipFill>
          <p:spPr>
            <a:xfrm>
              <a:off x="4757006" y="7974751"/>
              <a:ext cx="931818" cy="382436"/>
            </a:xfrm>
            <a:prstGeom prst="rect">
              <a:avLst/>
            </a:prstGeom>
          </p:spPr>
        </p:pic>
        <p:sp>
          <p:nvSpPr>
            <p:cNvPr id="10" name="CuadroTexto 9">
              <a:extLst>
                <a:ext uri="{FF2B5EF4-FFF2-40B4-BE49-F238E27FC236}">
                  <a16:creationId xmlns:a16="http://schemas.microsoft.com/office/drawing/2014/main" id="{DBF09D62-4AA2-40E5-BA0C-736741AA7AFE}"/>
                </a:ext>
              </a:extLst>
            </p:cNvPr>
            <p:cNvSpPr txBox="1"/>
            <p:nvPr userDrawn="1"/>
          </p:nvSpPr>
          <p:spPr>
            <a:xfrm>
              <a:off x="3792579" y="7994467"/>
              <a:ext cx="1094781" cy="285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9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Redes sociales:</a:t>
              </a:r>
              <a:endParaRPr lang="es-CO" sz="9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C0A11EB5-89EA-4EB7-B391-E57616A1B18D}"/>
              </a:ext>
            </a:extLst>
          </p:cNvPr>
          <p:cNvGrpSpPr/>
          <p:nvPr userDrawn="1"/>
        </p:nvGrpSpPr>
        <p:grpSpPr>
          <a:xfrm>
            <a:off x="5985376" y="136419"/>
            <a:ext cx="972016" cy="690978"/>
            <a:chOff x="5439459" y="6663441"/>
            <a:chExt cx="1494515" cy="1062407"/>
          </a:xfrm>
        </p:grpSpPr>
        <p:sp>
          <p:nvSpPr>
            <p:cNvPr id="32" name="Medio marco 31">
              <a:extLst>
                <a:ext uri="{FF2B5EF4-FFF2-40B4-BE49-F238E27FC236}">
                  <a16:creationId xmlns:a16="http://schemas.microsoft.com/office/drawing/2014/main" id="{60AE6283-091C-4590-8FBB-2577190DA772}"/>
                </a:ext>
              </a:extLst>
            </p:cNvPr>
            <p:cNvSpPr/>
            <p:nvPr userDrawn="1"/>
          </p:nvSpPr>
          <p:spPr>
            <a:xfrm>
              <a:off x="5735913" y="6663441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3" name="Medio marco 32">
              <a:extLst>
                <a:ext uri="{FF2B5EF4-FFF2-40B4-BE49-F238E27FC236}">
                  <a16:creationId xmlns:a16="http://schemas.microsoft.com/office/drawing/2014/main" id="{CD819E9E-635B-494F-8F7C-F9FDAC57E740}"/>
                </a:ext>
              </a:extLst>
            </p:cNvPr>
            <p:cNvSpPr/>
            <p:nvPr userDrawn="1"/>
          </p:nvSpPr>
          <p:spPr>
            <a:xfrm flipH="1" flipV="1">
              <a:off x="6412705" y="7309305"/>
              <a:ext cx="203980" cy="203980"/>
            </a:xfrm>
            <a:prstGeom prst="halfFrame">
              <a:avLst>
                <a:gd name="adj1" fmla="val 18451"/>
                <a:gd name="adj2" fmla="val 16798"/>
              </a:avLst>
            </a:prstGeom>
            <a:solidFill>
              <a:srgbClr val="BED00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s-CO">
                <a:solidFill>
                  <a:schemeClr val="tx1"/>
                </a:solidFill>
              </a:endParaRPr>
            </a:p>
          </p:txBody>
        </p:sp>
        <p:sp>
          <p:nvSpPr>
            <p:cNvPr id="34" name="CuadroTexto 19">
              <a:extLst>
                <a:ext uri="{FF2B5EF4-FFF2-40B4-BE49-F238E27FC236}">
                  <a16:creationId xmlns:a16="http://schemas.microsoft.com/office/drawing/2014/main" id="{D7217DC9-8E60-4208-B28D-25AB4187B270}"/>
                </a:ext>
              </a:extLst>
            </p:cNvPr>
            <p:cNvSpPr txBox="1"/>
            <p:nvPr userDrawn="1"/>
          </p:nvSpPr>
          <p:spPr>
            <a:xfrm>
              <a:off x="5439459" y="7465578"/>
              <a:ext cx="1494515" cy="2602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ES" sz="500" dirty="0"/>
                <a:t>Escanear con el celular</a:t>
              </a:r>
              <a:endParaRPr lang="es-CO" sz="500" dirty="0"/>
            </a:p>
          </p:txBody>
        </p:sp>
        <p:pic>
          <p:nvPicPr>
            <p:cNvPr id="35" name="Imagen 34">
              <a:extLst>
                <a:ext uri="{FF2B5EF4-FFF2-40B4-BE49-F238E27FC236}">
                  <a16:creationId xmlns:a16="http://schemas.microsoft.com/office/drawing/2014/main" id="{1F10240E-E8AD-46CC-979F-D5B806FE980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6953" y="6720637"/>
              <a:ext cx="752316" cy="752316"/>
            </a:xfrm>
            <a:prstGeom prst="rect">
              <a:avLst/>
            </a:prstGeom>
          </p:spPr>
        </p:pic>
      </p:grpSp>
      <p:pic>
        <p:nvPicPr>
          <p:cNvPr id="31" name="Imagen 30">
            <a:extLst>
              <a:ext uri="{FF2B5EF4-FFF2-40B4-BE49-F238E27FC236}">
                <a16:creationId xmlns:a16="http://schemas.microsoft.com/office/drawing/2014/main" id="{C6C9180D-614A-4D81-ABD0-FC8279D336A6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7366" y="81873"/>
            <a:ext cx="1798660" cy="550278"/>
          </a:xfrm>
          <a:prstGeom prst="rect">
            <a:avLst/>
          </a:prstGeom>
        </p:spPr>
      </p:pic>
      <p:sp>
        <p:nvSpPr>
          <p:cNvPr id="18" name="Rectángulo 17">
            <a:extLst>
              <a:ext uri="{FF2B5EF4-FFF2-40B4-BE49-F238E27FC236}">
                <a16:creationId xmlns:a16="http://schemas.microsoft.com/office/drawing/2014/main" id="{E982B5A8-D8A2-401F-A81D-D6CBE7465BF0}"/>
              </a:ext>
            </a:extLst>
          </p:cNvPr>
          <p:cNvSpPr/>
          <p:nvPr userDrawn="1"/>
        </p:nvSpPr>
        <p:spPr>
          <a:xfrm>
            <a:off x="-17211" y="943917"/>
            <a:ext cx="332384" cy="18995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9" name="Imagen 18">
            <a:extLst>
              <a:ext uri="{FF2B5EF4-FFF2-40B4-BE49-F238E27FC236}">
                <a16:creationId xmlns:a16="http://schemas.microsoft.com/office/drawing/2014/main" id="{21B88F3E-2DD3-489C-AFF0-39BD388412D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53" y="51865"/>
            <a:ext cx="705963" cy="298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txStyles>
    <p:titleStyle>
      <a:lvl1pPr algn="ctr" defTabSz="203220" rtl="0" eaLnBrk="1" latinLnBrk="0" hangingPunct="1">
        <a:spcBef>
          <a:spcPct val="0"/>
        </a:spcBef>
        <a:buNone/>
        <a:defRPr sz="97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6208" indent="-76208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711" kern="1200">
          <a:solidFill>
            <a:schemeClr val="tx1"/>
          </a:solidFill>
          <a:latin typeface="+mn-lt"/>
          <a:ea typeface="+mn-ea"/>
          <a:cs typeface="+mn-cs"/>
        </a:defRPr>
      </a:lvl1pPr>
      <a:lvl2pPr marL="165116" indent="-63507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622" kern="1200">
          <a:solidFill>
            <a:schemeClr val="tx1"/>
          </a:solidFill>
          <a:latin typeface="+mn-lt"/>
          <a:ea typeface="+mn-ea"/>
          <a:cs typeface="+mn-cs"/>
        </a:defRPr>
      </a:lvl2pPr>
      <a:lvl3pPr marL="254025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533" kern="1200">
          <a:solidFill>
            <a:schemeClr val="tx1"/>
          </a:solidFill>
          <a:latin typeface="+mn-lt"/>
          <a:ea typeface="+mn-ea"/>
          <a:cs typeface="+mn-cs"/>
        </a:defRPr>
      </a:lvl3pPr>
      <a:lvl4pPr marL="35563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–"/>
        <a:defRPr sz="445" kern="1200">
          <a:solidFill>
            <a:schemeClr val="tx1"/>
          </a:solidFill>
          <a:latin typeface="+mn-lt"/>
          <a:ea typeface="+mn-ea"/>
          <a:cs typeface="+mn-cs"/>
        </a:defRPr>
      </a:lvl4pPr>
      <a:lvl5pPr marL="45724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»"/>
        <a:defRPr sz="445" kern="1200">
          <a:solidFill>
            <a:schemeClr val="tx1"/>
          </a:solidFill>
          <a:latin typeface="+mn-lt"/>
          <a:ea typeface="+mn-ea"/>
          <a:cs typeface="+mn-cs"/>
        </a:defRPr>
      </a:lvl5pPr>
      <a:lvl6pPr marL="55885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6pPr>
      <a:lvl7pPr marL="66046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7pPr>
      <a:lvl8pPr marL="762076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8pPr>
      <a:lvl9pPr marL="863687" indent="-50805" algn="l" defTabSz="203220" rtl="0" eaLnBrk="1" latinLnBrk="0" hangingPunct="1">
        <a:spcBef>
          <a:spcPct val="20000"/>
        </a:spcBef>
        <a:buFont typeface="Arial" panose="020B0604020202020204" pitchFamily="34" charset="0"/>
        <a:buChar char="•"/>
        <a:defRPr sz="4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1pPr>
      <a:lvl2pPr marL="10161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2pPr>
      <a:lvl3pPr marL="20322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3pPr>
      <a:lvl4pPr marL="30483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4pPr>
      <a:lvl5pPr marL="406440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5pPr>
      <a:lvl6pPr marL="50805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6pPr>
      <a:lvl7pPr marL="60966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7pPr>
      <a:lvl8pPr marL="71127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8pPr>
      <a:lvl9pPr marL="812881" algn="l" defTabSz="203220" rtl="0" eaLnBrk="1" latinLnBrk="0" hangingPunct="1">
        <a:defRPr sz="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19" userDrawn="1">
          <p15:clr>
            <a:srgbClr val="F26B43"/>
          </p15:clr>
        </p15:guide>
        <p15:guide id="2" pos="42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7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0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2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21.png"/><Relationship Id="rId4" Type="http://schemas.openxmlformats.org/officeDocument/2006/relationships/image" Target="../media/image9.png"/><Relationship Id="rId9" Type="http://schemas.openxmlformats.org/officeDocument/2006/relationships/image" Target="../media/image20.svg"/><Relationship Id="rId14" Type="http://schemas.openxmlformats.org/officeDocument/2006/relationships/image" Target="../media/image2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7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2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A4C4504B-03A3-4521-A794-D4F5C002D68C}"/>
              </a:ext>
            </a:extLst>
          </p:cNvPr>
          <p:cNvSpPr txBox="1"/>
          <p:nvPr/>
        </p:nvSpPr>
        <p:spPr>
          <a:xfrm>
            <a:off x="538976" y="1667060"/>
            <a:ext cx="18487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dirty="0"/>
              <a:t>Espacio para imagen que contextualice el sector o la actividad a informar</a:t>
            </a:r>
            <a:endParaRPr lang="es-CO" sz="1600" dirty="0"/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AF3B4740-0E66-4261-8E79-A2A1A5E49BEE}"/>
              </a:ext>
            </a:extLst>
          </p:cNvPr>
          <p:cNvSpPr txBox="1"/>
          <p:nvPr/>
        </p:nvSpPr>
        <p:spPr>
          <a:xfrm>
            <a:off x="288032" y="836548"/>
            <a:ext cx="5877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Actividad a informar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3" name="Marcador de texto 7">
            <a:extLst>
              <a:ext uri="{FF2B5EF4-FFF2-40B4-BE49-F238E27FC236}">
                <a16:creationId xmlns:a16="http://schemas.microsoft.com/office/drawing/2014/main" id="{D124C0B6-0582-4102-85CC-5C190C9ECB38}"/>
              </a:ext>
            </a:extLst>
          </p:cNvPr>
          <p:cNvSpPr txBox="1">
            <a:spLocks/>
          </p:cNvSpPr>
          <p:nvPr/>
        </p:nvSpPr>
        <p:spPr>
          <a:xfrm>
            <a:off x="3150672" y="1277888"/>
            <a:ext cx="3168352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pic>
        <p:nvPicPr>
          <p:cNvPr id="34" name="Gráfico 33" descr="Marcador">
            <a:extLst>
              <a:ext uri="{FF2B5EF4-FFF2-40B4-BE49-F238E27FC236}">
                <a16:creationId xmlns:a16="http://schemas.microsoft.com/office/drawing/2014/main" id="{0190E014-01AA-4DE3-B53F-0DBA38FAB72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52936" y="1820032"/>
            <a:ext cx="202461" cy="202461"/>
          </a:xfrm>
          <a:prstGeom prst="rect">
            <a:avLst/>
          </a:prstGeom>
        </p:spPr>
      </p:pic>
      <p:pic>
        <p:nvPicPr>
          <p:cNvPr id="35" name="Gráfico 34" descr="Calendario giratorio">
            <a:extLst>
              <a:ext uri="{FF2B5EF4-FFF2-40B4-BE49-F238E27FC236}">
                <a16:creationId xmlns:a16="http://schemas.microsoft.com/office/drawing/2014/main" id="{F4ED98F6-13F9-48DD-9466-3C0D63A9874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81429" y="1322686"/>
            <a:ext cx="206663" cy="206663"/>
          </a:xfrm>
          <a:prstGeom prst="rect">
            <a:avLst/>
          </a:prstGeom>
        </p:spPr>
      </p:pic>
      <p:pic>
        <p:nvPicPr>
          <p:cNvPr id="36" name="Gráfico 35" descr="Obreros de la construcción">
            <a:extLst>
              <a:ext uri="{FF2B5EF4-FFF2-40B4-BE49-F238E27FC236}">
                <a16:creationId xmlns:a16="http://schemas.microsoft.com/office/drawing/2014/main" id="{746E552F-B240-466D-962B-BED530AC70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76203" y="2227550"/>
            <a:ext cx="202460" cy="202460"/>
          </a:xfrm>
          <a:prstGeom prst="rect">
            <a:avLst/>
          </a:prstGeom>
        </p:spPr>
      </p:pic>
      <p:pic>
        <p:nvPicPr>
          <p:cNvPr id="37" name="Gráfico 36" descr="Prohibido">
            <a:extLst>
              <a:ext uri="{FF2B5EF4-FFF2-40B4-BE49-F238E27FC236}">
                <a16:creationId xmlns:a16="http://schemas.microsoft.com/office/drawing/2014/main" id="{C1D0D5DA-0612-4095-9BEA-102BB8D8BA7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83490" y="2568307"/>
            <a:ext cx="141354" cy="141354"/>
          </a:xfrm>
          <a:prstGeom prst="rect">
            <a:avLst/>
          </a:prstGeom>
        </p:spPr>
      </p:pic>
      <p:pic>
        <p:nvPicPr>
          <p:cNvPr id="38" name="Gráfico 37" descr="Apretón de manos">
            <a:extLst>
              <a:ext uri="{FF2B5EF4-FFF2-40B4-BE49-F238E27FC236}">
                <a16:creationId xmlns:a16="http://schemas.microsoft.com/office/drawing/2014/main" id="{7239585B-F267-4EF9-BACB-F26765533C5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62639" y="2867303"/>
            <a:ext cx="202398" cy="202398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ABA0F047-4328-4582-8279-8C327E6660D0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81429" y="3083326"/>
            <a:ext cx="202399" cy="202399"/>
          </a:xfrm>
          <a:prstGeom prst="rect">
            <a:avLst/>
          </a:prstGeom>
        </p:spPr>
      </p:pic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84014B98-23C8-4B54-8751-79A1DA9B20C9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39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Marcador de texto 7">
            <a:extLst>
              <a:ext uri="{FF2B5EF4-FFF2-40B4-BE49-F238E27FC236}">
                <a16:creationId xmlns:a16="http://schemas.microsoft.com/office/drawing/2014/main" id="{5CC9560F-B9D3-481F-A12C-B8FBAA670160}"/>
              </a:ext>
            </a:extLst>
          </p:cNvPr>
          <p:cNvSpPr txBox="1">
            <a:spLocks/>
          </p:cNvSpPr>
          <p:nvPr/>
        </p:nvSpPr>
        <p:spPr>
          <a:xfrm>
            <a:off x="3169331" y="1192002"/>
            <a:ext cx="3500030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035FA38E-A264-4DC5-98EF-FE4DC364AD9A}"/>
              </a:ext>
            </a:extLst>
          </p:cNvPr>
          <p:cNvSpPr txBox="1"/>
          <p:nvPr/>
        </p:nvSpPr>
        <p:spPr>
          <a:xfrm>
            <a:off x="315959" y="1595620"/>
            <a:ext cx="2253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Espacio para imagen y/o plano que ilustren.</a:t>
            </a:r>
          </a:p>
          <a:p>
            <a:r>
              <a:rPr lang="es-ES" sz="1200" dirty="0"/>
              <a:t>Con convenciones y norte. Si se requiere base de mapa, lo pueden tomar de: https://mapas.bogota.gov.co/</a:t>
            </a:r>
            <a:endParaRPr lang="es-CO" sz="1200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FA830E43-C98B-4443-8CF8-57707083FF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848851" y="1849382"/>
            <a:ext cx="202461" cy="202461"/>
          </a:xfrm>
          <a:prstGeom prst="rect">
            <a:avLst/>
          </a:prstGeom>
        </p:spPr>
      </p:pic>
      <p:pic>
        <p:nvPicPr>
          <p:cNvPr id="26" name="Gráfico 25" descr="Calendario giratorio">
            <a:extLst>
              <a:ext uri="{FF2B5EF4-FFF2-40B4-BE49-F238E27FC236}">
                <a16:creationId xmlns:a16="http://schemas.microsoft.com/office/drawing/2014/main" id="{F9545043-C60A-4988-A7E9-56270012FF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867583" y="1258529"/>
            <a:ext cx="206663" cy="206663"/>
          </a:xfrm>
          <a:prstGeom prst="rect">
            <a:avLst/>
          </a:prstGeom>
        </p:spPr>
      </p:pic>
      <p:pic>
        <p:nvPicPr>
          <p:cNvPr id="27" name="Gráfico 26" descr="Obreros de la construcción">
            <a:extLst>
              <a:ext uri="{FF2B5EF4-FFF2-40B4-BE49-F238E27FC236}">
                <a16:creationId xmlns:a16="http://schemas.microsoft.com/office/drawing/2014/main" id="{84FF5F18-A323-48DB-ADDC-C06B50E9502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39091" y="2260105"/>
            <a:ext cx="202460" cy="202460"/>
          </a:xfrm>
          <a:prstGeom prst="rect">
            <a:avLst/>
          </a:prstGeom>
        </p:spPr>
      </p:pic>
      <p:pic>
        <p:nvPicPr>
          <p:cNvPr id="30" name="Gráfico 29" descr="Prohibido">
            <a:extLst>
              <a:ext uri="{FF2B5EF4-FFF2-40B4-BE49-F238E27FC236}">
                <a16:creationId xmlns:a16="http://schemas.microsoft.com/office/drawing/2014/main" id="{175560DC-4FDF-49FD-8533-65AFBB343B9C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879404" y="2779953"/>
            <a:ext cx="141354" cy="141354"/>
          </a:xfrm>
          <a:prstGeom prst="rect">
            <a:avLst/>
          </a:prstGeom>
        </p:spPr>
      </p:pic>
      <p:pic>
        <p:nvPicPr>
          <p:cNvPr id="40" name="Gráfico 39" descr="Apretón de manos">
            <a:extLst>
              <a:ext uri="{FF2B5EF4-FFF2-40B4-BE49-F238E27FC236}">
                <a16:creationId xmlns:a16="http://schemas.microsoft.com/office/drawing/2014/main" id="{54D4FF10-46B0-4EDF-BBAA-5CF8D97C1601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852936" y="3186959"/>
            <a:ext cx="202398" cy="202398"/>
          </a:xfrm>
          <a:prstGeom prst="rect">
            <a:avLst/>
          </a:prstGeom>
        </p:spPr>
      </p:pic>
      <p:pic>
        <p:nvPicPr>
          <p:cNvPr id="43" name="Gráfico 42" descr="Reloj">
            <a:extLst>
              <a:ext uri="{FF2B5EF4-FFF2-40B4-BE49-F238E27FC236}">
                <a16:creationId xmlns:a16="http://schemas.microsoft.com/office/drawing/2014/main" id="{CB2F9198-97C3-4B51-A232-D29ABC15F4DB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855082" y="1545227"/>
            <a:ext cx="202399" cy="202399"/>
          </a:xfrm>
          <a:prstGeom prst="rect">
            <a:avLst/>
          </a:prstGeom>
        </p:spPr>
      </p:pic>
      <p:sp>
        <p:nvSpPr>
          <p:cNvPr id="44" name="CuadroTexto 43">
            <a:extLst>
              <a:ext uri="{FF2B5EF4-FFF2-40B4-BE49-F238E27FC236}">
                <a16:creationId xmlns:a16="http://schemas.microsoft.com/office/drawing/2014/main" id="{4799C2EC-9981-4EC9-AA26-5C1B55B1611A}"/>
              </a:ext>
            </a:extLst>
          </p:cNvPr>
          <p:cNvSpPr txBox="1"/>
          <p:nvPr/>
        </p:nvSpPr>
        <p:spPr>
          <a:xfrm>
            <a:off x="231459" y="773832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afectación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2D23BEB-0199-4F44-8595-1076C1B4840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8279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F2CB85B6-4527-4498-86CA-B9547CBE2858}"/>
              </a:ext>
            </a:extLst>
          </p:cNvPr>
          <p:cNvSpPr txBox="1"/>
          <p:nvPr/>
        </p:nvSpPr>
        <p:spPr>
          <a:xfrm>
            <a:off x="260648" y="83654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</a:t>
            </a:r>
            <a:r>
              <a:rPr lang="es-ES" sz="1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virtual o presencial</a:t>
            </a:r>
            <a:endParaRPr lang="es-CO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7">
            <a:extLst>
              <a:ext uri="{FF2B5EF4-FFF2-40B4-BE49-F238E27FC236}">
                <a16:creationId xmlns:a16="http://schemas.microsoft.com/office/drawing/2014/main" id="{99CF4F7C-981C-4720-AA7D-2EFEEFD762A6}"/>
              </a:ext>
            </a:extLst>
          </p:cNvPr>
          <p:cNvSpPr txBox="1">
            <a:spLocks/>
          </p:cNvSpPr>
          <p:nvPr/>
        </p:nvSpPr>
        <p:spPr>
          <a:xfrm>
            <a:off x="2949342" y="1133944"/>
            <a:ext cx="3960440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A0F2A4E4-CCD3-496E-9F0A-4123B90B4253}"/>
              </a:ext>
            </a:extLst>
          </p:cNvPr>
          <p:cNvSpPr txBox="1"/>
          <p:nvPr/>
        </p:nvSpPr>
        <p:spPr>
          <a:xfrm>
            <a:off x="500798" y="1380378"/>
            <a:ext cx="15399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Espacio para imagen de la obra o de alguna reunión con la comunidad.</a:t>
            </a:r>
            <a:endParaRPr lang="es-CO" sz="1600" dirty="0"/>
          </a:p>
        </p:txBody>
      </p:sp>
      <p:pic>
        <p:nvPicPr>
          <p:cNvPr id="17" name="Gráfico 16" descr="Marcador">
            <a:extLst>
              <a:ext uri="{FF2B5EF4-FFF2-40B4-BE49-F238E27FC236}">
                <a16:creationId xmlns:a16="http://schemas.microsoft.com/office/drawing/2014/main" id="{6689CCF5-7DE6-4346-A70D-3268D622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52808" y="1748929"/>
            <a:ext cx="202461" cy="202461"/>
          </a:xfrm>
          <a:prstGeom prst="rect">
            <a:avLst/>
          </a:prstGeom>
        </p:spPr>
      </p:pic>
      <p:pic>
        <p:nvPicPr>
          <p:cNvPr id="18" name="Gráfico 17" descr="Calendario giratorio">
            <a:extLst>
              <a:ext uri="{FF2B5EF4-FFF2-40B4-BE49-F238E27FC236}">
                <a16:creationId xmlns:a16="http://schemas.microsoft.com/office/drawing/2014/main" id="{9EF2563C-6541-4254-BEFB-85C9E6FD004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0327" y="1173715"/>
            <a:ext cx="206663" cy="206663"/>
          </a:xfrm>
          <a:prstGeom prst="rect">
            <a:avLst/>
          </a:prstGeom>
        </p:spPr>
      </p:pic>
      <p:pic>
        <p:nvPicPr>
          <p:cNvPr id="19" name="Gráfico 18" descr="Éxito de grupo">
            <a:extLst>
              <a:ext uri="{FF2B5EF4-FFF2-40B4-BE49-F238E27FC236}">
                <a16:creationId xmlns:a16="http://schemas.microsoft.com/office/drawing/2014/main" id="{5D3110AC-DDA3-4FF5-A40A-0515D541C1D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28687" y="2790056"/>
            <a:ext cx="202399" cy="202399"/>
          </a:xfrm>
          <a:prstGeom prst="rect">
            <a:avLst/>
          </a:prstGeom>
        </p:spPr>
      </p:pic>
      <p:pic>
        <p:nvPicPr>
          <p:cNvPr id="20" name="Gráfico 19" descr="Reloj">
            <a:extLst>
              <a:ext uri="{FF2B5EF4-FFF2-40B4-BE49-F238E27FC236}">
                <a16:creationId xmlns:a16="http://schemas.microsoft.com/office/drawing/2014/main" id="{42BB9040-3ED8-43A7-B6CA-C3585A783711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7572" y="1475337"/>
            <a:ext cx="202399" cy="202399"/>
          </a:xfrm>
          <a:prstGeom prst="rect">
            <a:avLst/>
          </a:prstGeom>
        </p:spPr>
      </p:pic>
      <p:pic>
        <p:nvPicPr>
          <p:cNvPr id="21" name="Gráfico 20" descr="Internet">
            <a:extLst>
              <a:ext uri="{FF2B5EF4-FFF2-40B4-BE49-F238E27FC236}">
                <a16:creationId xmlns:a16="http://schemas.microsoft.com/office/drawing/2014/main" id="{319686CC-E301-4D6A-8FB2-788D421F34D3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564904" y="1760384"/>
            <a:ext cx="195551" cy="195551"/>
          </a:xfrm>
          <a:prstGeom prst="rect">
            <a:avLst/>
          </a:prstGeom>
        </p:spPr>
      </p:pic>
      <p:pic>
        <p:nvPicPr>
          <p:cNvPr id="22" name="Gráfico 21" descr="Chat RTL">
            <a:extLst>
              <a:ext uri="{FF2B5EF4-FFF2-40B4-BE49-F238E27FC236}">
                <a16:creationId xmlns:a16="http://schemas.microsoft.com/office/drawing/2014/main" id="{2F0C6944-64C1-43CF-959C-C38F6B8D346F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2701956" y="2314331"/>
            <a:ext cx="200770" cy="200770"/>
          </a:xfrm>
          <a:prstGeom prst="rect">
            <a:avLst/>
          </a:prstGeom>
        </p:spPr>
      </p:pic>
      <p:pic>
        <p:nvPicPr>
          <p:cNvPr id="31" name="Gráfico 30" descr="Lista">
            <a:extLst>
              <a:ext uri="{FF2B5EF4-FFF2-40B4-BE49-F238E27FC236}">
                <a16:creationId xmlns:a16="http://schemas.microsoft.com/office/drawing/2014/main" id="{5472C899-A6F0-46C8-B41E-8FADA26B8CF9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717858" y="2044442"/>
            <a:ext cx="184868" cy="184868"/>
          </a:xfrm>
          <a:prstGeom prst="rect">
            <a:avLst/>
          </a:prstGeom>
        </p:spPr>
      </p:pic>
      <p:sp>
        <p:nvSpPr>
          <p:cNvPr id="23" name="CuadroTexto 22">
            <a:extLst>
              <a:ext uri="{FF2B5EF4-FFF2-40B4-BE49-F238E27FC236}">
                <a16:creationId xmlns:a16="http://schemas.microsoft.com/office/drawing/2014/main" id="{93F332E1-D56F-4147-8A16-ADF9AEDB46B7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031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9E952396-EB07-4044-B59A-8091117F3B2A}"/>
              </a:ext>
            </a:extLst>
          </p:cNvPr>
          <p:cNvSpPr txBox="1"/>
          <p:nvPr/>
        </p:nvSpPr>
        <p:spPr>
          <a:xfrm>
            <a:off x="302473" y="867326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3BBDD04F-3472-4BB1-8F38-59F9ECBF75DF}"/>
              </a:ext>
            </a:extLst>
          </p:cNvPr>
          <p:cNvSpPr txBox="1"/>
          <p:nvPr/>
        </p:nvSpPr>
        <p:spPr>
          <a:xfrm>
            <a:off x="529803" y="1490819"/>
            <a:ext cx="19442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5" name="Marcador de texto 7">
            <a:extLst>
              <a:ext uri="{FF2B5EF4-FFF2-40B4-BE49-F238E27FC236}">
                <a16:creationId xmlns:a16="http://schemas.microsoft.com/office/drawing/2014/main" id="{9B4848F2-DBFE-40AA-95AA-0D1DC8A752D2}"/>
              </a:ext>
            </a:extLst>
          </p:cNvPr>
          <p:cNvSpPr txBox="1">
            <a:spLocks/>
          </p:cNvSpPr>
          <p:nvPr/>
        </p:nvSpPr>
        <p:spPr>
          <a:xfrm>
            <a:off x="2924944" y="1408714"/>
            <a:ext cx="3744416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6" name="Gráfico 25" descr="Marcador">
            <a:extLst>
              <a:ext uri="{FF2B5EF4-FFF2-40B4-BE49-F238E27FC236}">
                <a16:creationId xmlns:a16="http://schemas.microsoft.com/office/drawing/2014/main" id="{72E5E317-9EF4-47DF-851F-63407E2055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92863" y="1753986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9B0B3752-2673-471E-B567-8D7936FD215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03992" y="1472970"/>
            <a:ext cx="206663" cy="206663"/>
          </a:xfrm>
          <a:prstGeom prst="rect">
            <a:avLst/>
          </a:prstGeom>
        </p:spPr>
      </p:pic>
      <p:pic>
        <p:nvPicPr>
          <p:cNvPr id="30" name="Gráfico 29" descr="Éxito de grupo">
            <a:extLst>
              <a:ext uri="{FF2B5EF4-FFF2-40B4-BE49-F238E27FC236}">
                <a16:creationId xmlns:a16="http://schemas.microsoft.com/office/drawing/2014/main" id="{38F9690F-4B72-4F35-B401-17F5B8BFE78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688270" y="2575878"/>
            <a:ext cx="202399" cy="202399"/>
          </a:xfrm>
          <a:prstGeom prst="rect">
            <a:avLst/>
          </a:prstGeom>
        </p:spPr>
      </p:pic>
      <p:pic>
        <p:nvPicPr>
          <p:cNvPr id="32" name="Gráfico 31" descr="Obreros de la construcción">
            <a:extLst>
              <a:ext uri="{FF2B5EF4-FFF2-40B4-BE49-F238E27FC236}">
                <a16:creationId xmlns:a16="http://schemas.microsoft.com/office/drawing/2014/main" id="{404E9CEE-F82B-4409-A4F4-830DE227327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96493" y="2031365"/>
            <a:ext cx="202460" cy="202460"/>
          </a:xfrm>
          <a:prstGeom prst="rect">
            <a:avLst/>
          </a:prstGeom>
        </p:spPr>
      </p:pic>
      <p:pic>
        <p:nvPicPr>
          <p:cNvPr id="33" name="Gráfico 32" descr="Apretón de manos">
            <a:extLst>
              <a:ext uri="{FF2B5EF4-FFF2-40B4-BE49-F238E27FC236}">
                <a16:creationId xmlns:a16="http://schemas.microsoft.com/office/drawing/2014/main" id="{88981795-5602-42F1-B3F7-3DC4D9B4762A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77251" y="2312508"/>
            <a:ext cx="202398" cy="202398"/>
          </a:xfrm>
          <a:prstGeom prst="rect">
            <a:avLst/>
          </a:prstGeom>
        </p:spPr>
      </p:pic>
      <p:sp>
        <p:nvSpPr>
          <p:cNvPr id="13" name="CuadroTexto 12">
            <a:extLst>
              <a:ext uri="{FF2B5EF4-FFF2-40B4-BE49-F238E27FC236}">
                <a16:creationId xmlns:a16="http://schemas.microsoft.com/office/drawing/2014/main" id="{6C2459D0-E299-4DCE-8559-7AB33F394C5B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991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218D27EA-D8AF-4505-9D81-2B2D97676316}"/>
              </a:ext>
            </a:extLst>
          </p:cNvPr>
          <p:cNvSpPr txBox="1"/>
          <p:nvPr/>
        </p:nvSpPr>
        <p:spPr>
          <a:xfrm>
            <a:off x="274724" y="898103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7">
            <a:extLst>
              <a:ext uri="{FF2B5EF4-FFF2-40B4-BE49-F238E27FC236}">
                <a16:creationId xmlns:a16="http://schemas.microsoft.com/office/drawing/2014/main" id="{4395AB00-4C33-4CFD-A1D7-EA1EE01FE6D0}"/>
              </a:ext>
            </a:extLst>
          </p:cNvPr>
          <p:cNvSpPr txBox="1">
            <a:spLocks/>
          </p:cNvSpPr>
          <p:nvPr/>
        </p:nvSpPr>
        <p:spPr>
          <a:xfrm>
            <a:off x="2996952" y="1326336"/>
            <a:ext cx="3672408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B726CFD1-8ED4-4FA1-AC53-0C41AB72BE9B}"/>
              </a:ext>
            </a:extLst>
          </p:cNvPr>
          <p:cNvSpPr txBox="1"/>
          <p:nvPr/>
        </p:nvSpPr>
        <p:spPr>
          <a:xfrm>
            <a:off x="476673" y="1739585"/>
            <a:ext cx="1800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16" name="Gráfico 15" descr="Marcador">
            <a:extLst>
              <a:ext uri="{FF2B5EF4-FFF2-40B4-BE49-F238E27FC236}">
                <a16:creationId xmlns:a16="http://schemas.microsoft.com/office/drawing/2014/main" id="{B8867104-15FF-4A18-BE66-F7931832D45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719816" y="3004521"/>
            <a:ext cx="202461" cy="202461"/>
          </a:xfrm>
          <a:prstGeom prst="rect">
            <a:avLst/>
          </a:prstGeom>
        </p:spPr>
      </p:pic>
      <p:pic>
        <p:nvPicPr>
          <p:cNvPr id="17" name="Gráfico 16" descr="Obreros de la construcción">
            <a:extLst>
              <a:ext uri="{FF2B5EF4-FFF2-40B4-BE49-F238E27FC236}">
                <a16:creationId xmlns:a16="http://schemas.microsoft.com/office/drawing/2014/main" id="{49D88E33-97BE-4EEE-BA02-071B69A2AD6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719817" y="1445287"/>
            <a:ext cx="202460" cy="202460"/>
          </a:xfrm>
          <a:prstGeom prst="rect">
            <a:avLst/>
          </a:prstGeom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AAEE2EC8-DE55-4A51-B50A-4D2C186FDC38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" name="Gráfico 2" descr="Lupa">
            <a:extLst>
              <a:ext uri="{FF2B5EF4-FFF2-40B4-BE49-F238E27FC236}">
                <a16:creationId xmlns:a16="http://schemas.microsoft.com/office/drawing/2014/main" id="{338C66D5-7747-42C1-82CD-ABBC17E32CFF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768352" y="2144797"/>
            <a:ext cx="169168" cy="169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01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Marcador de texto 5">
            <a:extLst>
              <a:ext uri="{FF2B5EF4-FFF2-40B4-BE49-F238E27FC236}">
                <a16:creationId xmlns:a16="http://schemas.microsoft.com/office/drawing/2014/main" id="{59603300-0EA2-483D-BA7D-0984D25BD375}"/>
              </a:ext>
            </a:extLst>
          </p:cNvPr>
          <p:cNvSpPr txBox="1">
            <a:spLocks/>
          </p:cNvSpPr>
          <p:nvPr/>
        </p:nvSpPr>
        <p:spPr>
          <a:xfrm rot="16200000">
            <a:off x="-812657" y="1981367"/>
            <a:ext cx="2088232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41" name="Marcador de texto 9">
            <a:extLst>
              <a:ext uri="{FF2B5EF4-FFF2-40B4-BE49-F238E27FC236}">
                <a16:creationId xmlns:a16="http://schemas.microsoft.com/office/drawing/2014/main" id="{ED0A399E-AA6A-4DCF-B642-F5EE2FDD4F68}"/>
              </a:ext>
            </a:extLst>
          </p:cNvPr>
          <p:cNvSpPr txBox="1">
            <a:spLocks/>
          </p:cNvSpPr>
          <p:nvPr/>
        </p:nvSpPr>
        <p:spPr>
          <a:xfrm>
            <a:off x="476672" y="3510137"/>
            <a:ext cx="2692658" cy="1061864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Más información sobre el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900" b="1" dirty="0"/>
              <a:t>Contrato IDU XXXX de XXXX:</a:t>
            </a:r>
            <a:endParaRPr lang="es-CO" sz="90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7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7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Interventoría: XXXXXXXXXXX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2E262C8E-DCE0-4139-970D-8A96B22BB84F}"/>
              </a:ext>
            </a:extLst>
          </p:cNvPr>
          <p:cNvSpPr txBox="1"/>
          <p:nvPr/>
        </p:nvSpPr>
        <p:spPr>
          <a:xfrm>
            <a:off x="288079" y="872009"/>
            <a:ext cx="57625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1" name="Marcador de texto 7">
            <a:extLst>
              <a:ext uri="{FF2B5EF4-FFF2-40B4-BE49-F238E27FC236}">
                <a16:creationId xmlns:a16="http://schemas.microsoft.com/office/drawing/2014/main" id="{B4197EE3-5D5B-45AA-9BBD-CFAF0C41C967}"/>
              </a:ext>
            </a:extLst>
          </p:cNvPr>
          <p:cNvSpPr txBox="1">
            <a:spLocks/>
          </p:cNvSpPr>
          <p:nvPr/>
        </p:nvSpPr>
        <p:spPr>
          <a:xfrm>
            <a:off x="3501008" y="1515552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1EEA136-B6E7-4050-9D6E-A50B7857455D}"/>
              </a:ext>
            </a:extLst>
          </p:cNvPr>
          <p:cNvSpPr txBox="1"/>
          <p:nvPr/>
        </p:nvSpPr>
        <p:spPr>
          <a:xfrm>
            <a:off x="692696" y="1565920"/>
            <a:ext cx="16251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74D525B-DA8F-44FA-9EC2-FAD507411BD5}"/>
              </a:ext>
            </a:extLst>
          </p:cNvPr>
          <p:cNvSpPr txBox="1"/>
          <p:nvPr/>
        </p:nvSpPr>
        <p:spPr>
          <a:xfrm>
            <a:off x="2852936" y="193888"/>
            <a:ext cx="26974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5756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alizado 2">
      <a:majorFont>
        <a:latin typeface="Calibri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1885</TotalTime>
  <Words>617</Words>
  <Application>Microsoft Office PowerPoint</Application>
  <PresentationFormat>Personalizado</PresentationFormat>
  <Paragraphs>108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IDU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ANA GONZALEZ</cp:lastModifiedBy>
  <cp:revision>263</cp:revision>
  <cp:lastPrinted>2019-09-16T13:01:52Z</cp:lastPrinted>
  <dcterms:created xsi:type="dcterms:W3CDTF">2017-09-14T15:05:19Z</dcterms:created>
  <dcterms:modified xsi:type="dcterms:W3CDTF">2022-01-19T15:47:51Z</dcterms:modified>
</cp:coreProperties>
</file>