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C0A11EB5-89EA-4EB7-B391-E57616A1B18D}"/>
              </a:ext>
            </a:extLst>
          </p:cNvPr>
          <p:cNvGrpSpPr/>
          <p:nvPr userDrawn="1"/>
        </p:nvGrpSpPr>
        <p:grpSpPr>
          <a:xfrm>
            <a:off x="5985376" y="136419"/>
            <a:ext cx="972016" cy="690978"/>
            <a:chOff x="5439459" y="6663441"/>
            <a:chExt cx="1494515" cy="1062407"/>
          </a:xfrm>
        </p:grpSpPr>
        <p:sp>
          <p:nvSpPr>
            <p:cNvPr id="32" name="Medio marco 31">
              <a:extLst>
                <a:ext uri="{FF2B5EF4-FFF2-40B4-BE49-F238E27FC236}">
                  <a16:creationId xmlns:a16="http://schemas.microsoft.com/office/drawing/2014/main" id="{60AE6283-091C-4590-8FBB-2577190DA772}"/>
                </a:ext>
              </a:extLst>
            </p:cNvPr>
            <p:cNvSpPr/>
            <p:nvPr userDrawn="1"/>
          </p:nvSpPr>
          <p:spPr>
            <a:xfrm>
              <a:off x="5735913" y="6663441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3" name="Medio marco 32">
              <a:extLst>
                <a:ext uri="{FF2B5EF4-FFF2-40B4-BE49-F238E27FC236}">
                  <a16:creationId xmlns:a16="http://schemas.microsoft.com/office/drawing/2014/main" id="{CD819E9E-635B-494F-8F7C-F9FDAC57E740}"/>
                </a:ext>
              </a:extLst>
            </p:cNvPr>
            <p:cNvSpPr/>
            <p:nvPr userDrawn="1"/>
          </p:nvSpPr>
          <p:spPr>
            <a:xfrm flipH="1" flipV="1">
              <a:off x="6412705" y="7309305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4" name="CuadroTexto 19">
              <a:extLst>
                <a:ext uri="{FF2B5EF4-FFF2-40B4-BE49-F238E27FC236}">
                  <a16:creationId xmlns:a16="http://schemas.microsoft.com/office/drawing/2014/main" id="{D7217DC9-8E60-4208-B28D-25AB4187B270}"/>
                </a:ext>
              </a:extLst>
            </p:cNvPr>
            <p:cNvSpPr txBox="1"/>
            <p:nvPr userDrawn="1"/>
          </p:nvSpPr>
          <p:spPr>
            <a:xfrm>
              <a:off x="5439459" y="7465578"/>
              <a:ext cx="1494515" cy="260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dirty="0"/>
                <a:t>Escanear con el celular</a:t>
              </a:r>
              <a:endParaRPr lang="es-CO" sz="500" dirty="0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1F10240E-E8AD-46CC-979F-D5B806FE98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6953" y="6720637"/>
              <a:ext cx="752316" cy="752316"/>
            </a:xfrm>
            <a:prstGeom prst="rect">
              <a:avLst/>
            </a:prstGeom>
          </p:spPr>
        </p:pic>
      </p:grpSp>
      <p:pic>
        <p:nvPicPr>
          <p:cNvPr id="31" name="Imagen 30">
            <a:extLst>
              <a:ext uri="{FF2B5EF4-FFF2-40B4-BE49-F238E27FC236}">
                <a16:creationId xmlns:a16="http://schemas.microsoft.com/office/drawing/2014/main" id="{C6C9180D-614A-4D81-ABD0-FC8279D336A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66" y="81873"/>
            <a:ext cx="1798660" cy="550278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E982B5A8-D8A2-401F-A81D-D6CBE7465BF0}"/>
              </a:ext>
            </a:extLst>
          </p:cNvPr>
          <p:cNvSpPr/>
          <p:nvPr userDrawn="1"/>
        </p:nvSpPr>
        <p:spPr>
          <a:xfrm>
            <a:off x="-17211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21B88F3E-2DD3-489C-AFF0-39BD388412D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836548"/>
            <a:ext cx="587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231459" y="773832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2D23BEB-0199-4F44-8595-1076C1B48405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8365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49342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93F332E1-D56F-4147-8A16-ADF9AEDB46B7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86732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6C2459D0-E299-4DCE-8559-7AB33F394C5B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89810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326336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816" y="3004521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17" y="1445287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AEE2EC8-DE55-4A51-B50A-4D2C186FDC38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áfico 2" descr="Lupa">
            <a:extLst>
              <a:ext uri="{FF2B5EF4-FFF2-40B4-BE49-F238E27FC236}">
                <a16:creationId xmlns:a16="http://schemas.microsoft.com/office/drawing/2014/main" id="{338C66D5-7747-42C1-82CD-ABBC17E32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68352" y="2144797"/>
            <a:ext cx="169168" cy="16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88079" y="872009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74D525B-DA8F-44FA-9EC2-FAD507411BD5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617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263</cp:revision>
  <cp:lastPrinted>2019-09-16T13:01:52Z</cp:lastPrinted>
  <dcterms:created xsi:type="dcterms:W3CDTF">2017-09-14T15:05:19Z</dcterms:created>
  <dcterms:modified xsi:type="dcterms:W3CDTF">2022-01-19T15:47:51Z</dcterms:modified>
</cp:coreProperties>
</file>