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6A0B59-6CD8-48F3-A61F-34E78AB923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53" y="178240"/>
            <a:ext cx="3187446" cy="112440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B907D7C-C380-456A-A1B6-A5560C228AAF}"/>
              </a:ext>
            </a:extLst>
          </p:cNvPr>
          <p:cNvGrpSpPr/>
          <p:nvPr userDrawn="1"/>
        </p:nvGrpSpPr>
        <p:grpSpPr>
          <a:xfrm>
            <a:off x="5635471" y="196708"/>
            <a:ext cx="1162369" cy="1004222"/>
            <a:chOff x="5635471" y="196708"/>
            <a:chExt cx="1162369" cy="1004222"/>
          </a:xfrm>
        </p:grpSpPr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7762A8D0-9734-48C8-AF91-664448C09F24}"/>
                </a:ext>
              </a:extLst>
            </p:cNvPr>
            <p:cNvSpPr/>
            <p:nvPr/>
          </p:nvSpPr>
          <p:spPr>
            <a:xfrm>
              <a:off x="5765993" y="196708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2C3E2DEE-42D2-42CF-B380-8BF71B65D913}"/>
                </a:ext>
              </a:extLst>
            </p:cNvPr>
            <p:cNvSpPr/>
            <p:nvPr/>
          </p:nvSpPr>
          <p:spPr>
            <a:xfrm flipH="1" flipV="1">
              <a:off x="6442785" y="868699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3CC928E-F0DB-4ACC-A8E5-CE525004E49F}"/>
                </a:ext>
              </a:extLst>
            </p:cNvPr>
            <p:cNvSpPr txBox="1"/>
            <p:nvPr userDrawn="1"/>
          </p:nvSpPr>
          <p:spPr>
            <a:xfrm>
              <a:off x="5635471" y="1016264"/>
              <a:ext cx="116236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B3B5FAB4-840E-4215-85DB-4322641C0D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5806551" y="238857"/>
              <a:ext cx="807695" cy="807695"/>
            </a:xfrm>
            <a:prstGeom prst="rect">
              <a:avLst/>
            </a:prstGeom>
          </p:spPr>
        </p:pic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4B808EA8-4778-441F-9F3F-602F93D32FE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12" y="355768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1983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78</cp:revision>
  <dcterms:created xsi:type="dcterms:W3CDTF">2021-08-17T23:44:59Z</dcterms:created>
  <dcterms:modified xsi:type="dcterms:W3CDTF">2022-01-19T16:11:00Z</dcterms:modified>
</cp:coreProperties>
</file>