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>
        <p:scale>
          <a:sx n="100" d="100"/>
          <a:sy n="100" d="100"/>
        </p:scale>
        <p:origin x="1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19/01/2022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pic>
        <p:nvPicPr>
          <p:cNvPr id="23" name="Imagen 22">
            <a:extLst>
              <a:ext uri="{FF2B5EF4-FFF2-40B4-BE49-F238E27FC236}">
                <a16:creationId xmlns:a16="http://schemas.microsoft.com/office/drawing/2014/main" id="{5B3287CC-A4DB-40C0-8457-78339330CCB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8090" y="77894"/>
            <a:ext cx="2290185" cy="639673"/>
          </a:xfrm>
          <a:prstGeom prst="rect">
            <a:avLst/>
          </a:prstGeom>
        </p:spPr>
      </p:pic>
      <p:grpSp>
        <p:nvGrpSpPr>
          <p:cNvPr id="24" name="Grupo 23">
            <a:extLst>
              <a:ext uri="{FF2B5EF4-FFF2-40B4-BE49-F238E27FC236}">
                <a16:creationId xmlns:a16="http://schemas.microsoft.com/office/drawing/2014/main" id="{FE2BD1B0-F912-4821-BC06-989678C55FAF}"/>
              </a:ext>
            </a:extLst>
          </p:cNvPr>
          <p:cNvGrpSpPr/>
          <p:nvPr userDrawn="1"/>
        </p:nvGrpSpPr>
        <p:grpSpPr>
          <a:xfrm>
            <a:off x="5945243" y="133021"/>
            <a:ext cx="922499" cy="803633"/>
            <a:chOff x="5635471" y="196708"/>
            <a:chExt cx="1221454" cy="1064067"/>
          </a:xfrm>
        </p:grpSpPr>
        <p:sp>
          <p:nvSpPr>
            <p:cNvPr id="25" name="Medio marco 24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5765993" y="196708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26" name="Medio marco 25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442785" y="868699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C7D64CA3-A14C-4148-8B9B-9DCDEF4E1356}"/>
                </a:ext>
              </a:extLst>
            </p:cNvPr>
            <p:cNvSpPr txBox="1"/>
            <p:nvPr userDrawn="1"/>
          </p:nvSpPr>
          <p:spPr>
            <a:xfrm>
              <a:off x="5635471" y="1016264"/>
              <a:ext cx="1221454" cy="244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" dirty="0"/>
                <a:t>Escanear con el celular</a:t>
              </a:r>
              <a:endParaRPr lang="es-CO" sz="600" dirty="0"/>
            </a:p>
          </p:txBody>
        </p:sp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id="{B9E1B10C-9C42-42FF-A55E-FF149CDE86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806551" y="238857"/>
              <a:ext cx="807695" cy="807695"/>
            </a:xfrm>
            <a:prstGeom prst="rect">
              <a:avLst/>
            </a:prstGeom>
          </p:spPr>
        </p:pic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-17211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A085ABC-D335-4D85-A252-7FAD19A9A11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" y="51865"/>
            <a:ext cx="705963" cy="29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0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openxmlformats.org/officeDocument/2006/relationships/image" Target="../media/image20.sv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58546" y="836548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4014B98-23C8-4B54-8751-79A1DA9B20C9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306514" y="773832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FB672E4-C318-489D-9372-FDAE4DB7A9FA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0648" y="836548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3068960" y="1205880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2426" y="1820865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19945" y="124565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48305" y="2861992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07190" y="154727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84522" y="1832320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21574" y="2386267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837476" y="2116378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FBBE9FF2-3B5F-407B-B000-CA508235A6C2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84584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C425B1F-CF1E-4F6F-BF66-05B28308B1B8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89810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205880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9816" y="2884065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9817" y="1324831"/>
            <a:ext cx="202460" cy="20246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9B5CB5E-C674-4FB5-BE0E-91A0FDEB5CCC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Gráfico 2" descr="Lupa">
            <a:extLst>
              <a:ext uri="{FF2B5EF4-FFF2-40B4-BE49-F238E27FC236}">
                <a16:creationId xmlns:a16="http://schemas.microsoft.com/office/drawing/2014/main" id="{252C38FB-A6A9-4E0A-A5F6-43ECFE6ADA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41873" y="1950902"/>
            <a:ext cx="202461" cy="20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88079" y="875931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C1AEDED-35D7-47C4-BD32-39C2C46CE35D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617</Words>
  <Application>Microsoft Office PowerPoint</Application>
  <PresentationFormat>Personalizado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GONZALEZ</cp:lastModifiedBy>
  <cp:revision>262</cp:revision>
  <cp:lastPrinted>2019-09-16T13:01:52Z</cp:lastPrinted>
  <dcterms:created xsi:type="dcterms:W3CDTF">2017-09-14T15:05:19Z</dcterms:created>
  <dcterms:modified xsi:type="dcterms:W3CDTF">2022-01-19T15:49:58Z</dcterms:modified>
</cp:coreProperties>
</file>