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4500" cy="36004500"/>
  <p:notesSz cx="6858000" cy="9144000"/>
  <p:defaultTextStyle>
    <a:defPPr>
      <a:defRPr lang="es-CO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11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34"/>
    <a:srgbClr val="C2CF33"/>
    <a:srgbClr val="6B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" d="100"/>
          <a:sy n="13" d="100"/>
        </p:scale>
        <p:origin x="1974" y="120"/>
      </p:cViewPr>
      <p:guideLst>
        <p:guide orient="horz" pos="11340"/>
        <p:guide pos="11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00338" y="11184738"/>
            <a:ext cx="30603825" cy="771763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0675" y="20402550"/>
            <a:ext cx="25203150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2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1441850"/>
            <a:ext cx="32404050" cy="60007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00225" y="8401056"/>
            <a:ext cx="32404050" cy="237613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103262" y="1441855"/>
            <a:ext cx="8101013" cy="3072050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00225" y="1441855"/>
            <a:ext cx="23702963" cy="307205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8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1441850"/>
            <a:ext cx="32404050" cy="60007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00225" y="8401056"/>
            <a:ext cx="32404050" cy="23761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4109" y="23136226"/>
            <a:ext cx="30603825" cy="7150894"/>
          </a:xfrm>
          <a:prstGeom prst="rect">
            <a:avLst/>
          </a:prstGeo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844109" y="15260248"/>
            <a:ext cx="30603825" cy="78759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8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1441850"/>
            <a:ext cx="32404050" cy="60007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00225" y="8401056"/>
            <a:ext cx="15901988" cy="23761304"/>
          </a:xfrm>
          <a:prstGeom prst="rect">
            <a:avLst/>
          </a:prstGeo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302287" y="8401056"/>
            <a:ext cx="15901988" cy="23761304"/>
          </a:xfrm>
          <a:prstGeom prst="rect">
            <a:avLst/>
          </a:prstGeo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1441850"/>
            <a:ext cx="32404050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00228" y="8059342"/>
            <a:ext cx="15908240" cy="3358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00228" y="11418092"/>
            <a:ext cx="15908240" cy="20744262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8289790" y="8059342"/>
            <a:ext cx="15914488" cy="33587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8289790" y="11418092"/>
            <a:ext cx="15914488" cy="20744262"/>
          </a:xfrm>
          <a:prstGeom prst="rect">
            <a:avLst/>
          </a:prstGeo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4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5" y="1441850"/>
            <a:ext cx="32404050" cy="60007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4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4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228" y="1433514"/>
            <a:ext cx="11845234" cy="6100763"/>
          </a:xfrm>
          <a:prstGeom prst="rect">
            <a:avLst/>
          </a:prstGeo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76759" y="1433516"/>
            <a:ext cx="20127518" cy="30728845"/>
          </a:xfrm>
          <a:prstGeom prst="rect">
            <a:avLst/>
          </a:prstGeo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00228" y="7534278"/>
            <a:ext cx="11845234" cy="24628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7134" y="25203152"/>
            <a:ext cx="21602700" cy="2975376"/>
          </a:xfrm>
          <a:prstGeom prst="rect">
            <a:avLst/>
          </a:prstGeo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057134" y="3217067"/>
            <a:ext cx="21602700" cy="2160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57134" y="28178528"/>
            <a:ext cx="21602700" cy="4225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800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28E8AAB1-44C1-4D9D-913C-375D83ED0250}" type="datetimeFigureOut">
              <a:rPr lang="es-CO" smtClean="0"/>
              <a:pPr/>
              <a:t>12/01/2021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301538" y="33370842"/>
            <a:ext cx="11401425" cy="191690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5803225" y="33370842"/>
            <a:ext cx="8401050" cy="1916905"/>
          </a:xfrm>
          <a:prstGeom prst="rect">
            <a:avLst/>
          </a:prstGeom>
        </p:spPr>
        <p:txBody>
          <a:bodyPr/>
          <a:lstStyle/>
          <a:p>
            <a:fld id="{9251E7D4-B8AD-40AA-A2C2-B30CC083970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67231" y="29420638"/>
            <a:ext cx="2809313" cy="5791615"/>
          </a:xfrm>
          <a:prstGeom prst="rect">
            <a:avLst/>
          </a:prstGeom>
        </p:spPr>
      </p:pic>
      <p:sp>
        <p:nvSpPr>
          <p:cNvPr id="49" name="Rectángulo 48"/>
          <p:cNvSpPr/>
          <p:nvPr userDrawn="1"/>
        </p:nvSpPr>
        <p:spPr>
          <a:xfrm>
            <a:off x="0" y="5832898"/>
            <a:ext cx="36004500" cy="368226"/>
          </a:xfrm>
          <a:prstGeom prst="rect">
            <a:avLst/>
          </a:prstGeom>
          <a:solidFill>
            <a:srgbClr val="A9B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B92C6ECB-7E9B-8B42-9115-25A67433868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51520" t="80920"/>
          <a:stretch>
            <a:fillRect/>
          </a:stretch>
        </p:blipFill>
        <p:spPr>
          <a:xfrm>
            <a:off x="11572830" y="29822832"/>
            <a:ext cx="24431670" cy="61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0" userDrawn="1">
          <p15:clr>
            <a:srgbClr val="F26B43"/>
          </p15:clr>
        </p15:guide>
        <p15:guide id="2" pos="11340" userDrawn="1">
          <p15:clr>
            <a:srgbClr val="F26B43"/>
          </p15:clr>
        </p15:guide>
        <p15:guide id="3" pos="2313" userDrawn="1">
          <p15:clr>
            <a:srgbClr val="F26B43"/>
          </p15:clr>
        </p15:guide>
        <p15:guide id="4" pos="20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extLst>
              <a:ext uri="{FF2B5EF4-FFF2-40B4-BE49-F238E27FC236}">
                <a16:creationId xmlns:a16="http://schemas.microsoft.com/office/drawing/2014/main" id="{675F6921-2CD5-4A43-B139-1B6B74F9749F}"/>
              </a:ext>
            </a:extLst>
          </p:cNvPr>
          <p:cNvSpPr txBox="1"/>
          <p:nvPr/>
        </p:nvSpPr>
        <p:spPr>
          <a:xfrm>
            <a:off x="3888682" y="1452599"/>
            <a:ext cx="284431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Escriba aquí el nombre del proyecto resumido</a:t>
            </a:r>
          </a:p>
        </p:txBody>
      </p:sp>
    </p:spTree>
    <p:extLst>
      <p:ext uri="{BB962C8B-B14F-4D97-AF65-F5344CB8AC3E}">
        <p14:creationId xmlns:p14="http://schemas.microsoft.com/office/powerpoint/2010/main" val="67246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Anamaria</dc:creator>
  <cp:lastModifiedBy>ANA GONZALEZ</cp:lastModifiedBy>
  <cp:revision>31</cp:revision>
  <dcterms:created xsi:type="dcterms:W3CDTF">2015-04-06T19:20:45Z</dcterms:created>
  <dcterms:modified xsi:type="dcterms:W3CDTF">2021-01-12T16:11:38Z</dcterms:modified>
</cp:coreProperties>
</file>