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1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2356703"/>
            <a:ext cx="15300564" cy="5013407"/>
          </a:xfrm>
          <a:prstGeom prst="rect">
            <a:avLst/>
          </a:prstGeom>
        </p:spPr>
        <p:txBody>
          <a:bodyPr anchor="b"/>
          <a:lstStyle>
            <a:lvl1pPr algn="ctr">
              <a:defRPr sz="1181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7563446"/>
            <a:ext cx="13500497" cy="34767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37546" y="13346867"/>
            <a:ext cx="4050149" cy="766678"/>
          </a:xfrm>
          <a:prstGeom prst="rect">
            <a:avLst/>
          </a:prstGeom>
        </p:spPr>
        <p:txBody>
          <a:bodyPr/>
          <a:lstStyle/>
          <a:p>
            <a:fld id="{3F6565AA-DE2A-4A0D-ADEF-AF6AB1557C6E}" type="datetimeFigureOut">
              <a:rPr lang="es-CO" smtClean="0"/>
              <a:t>29/09/2021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62720" y="13346867"/>
            <a:ext cx="6075224" cy="766678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712968" y="13346867"/>
            <a:ext cx="4050149" cy="766678"/>
          </a:xfrm>
          <a:prstGeom prst="rect">
            <a:avLst/>
          </a:prstGeom>
        </p:spPr>
        <p:txBody>
          <a:bodyPr/>
          <a:lstStyle/>
          <a:p>
            <a:fld id="{A86E5E7E-4BD2-4864-8F20-DED620FF32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7265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1C6F08BC-CCAA-4DCD-8D0A-33F138FC8F7F}"/>
              </a:ext>
            </a:extLst>
          </p:cNvPr>
          <p:cNvGrpSpPr/>
          <p:nvPr userDrawn="1"/>
        </p:nvGrpSpPr>
        <p:grpSpPr>
          <a:xfrm>
            <a:off x="3455350" y="800100"/>
            <a:ext cx="7422011" cy="910477"/>
            <a:chOff x="3455350" y="800100"/>
            <a:chExt cx="7422011" cy="910477"/>
          </a:xfrm>
        </p:grpSpPr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2FD42E7B-C125-49A1-8901-ECC228D1D2E3}"/>
                </a:ext>
              </a:extLst>
            </p:cNvPr>
            <p:cNvSpPr/>
            <p:nvPr userDrawn="1"/>
          </p:nvSpPr>
          <p:spPr>
            <a:xfrm>
              <a:off x="3455350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9" name="Paralelogramo 8">
              <a:extLst>
                <a:ext uri="{FF2B5EF4-FFF2-40B4-BE49-F238E27FC236}">
                  <a16:creationId xmlns:a16="http://schemas.microsoft.com/office/drawing/2014/main" id="{DA0A646F-C217-423F-955F-0C232287C689}"/>
                </a:ext>
              </a:extLst>
            </p:cNvPr>
            <p:cNvSpPr/>
            <p:nvPr userDrawn="1"/>
          </p:nvSpPr>
          <p:spPr>
            <a:xfrm>
              <a:off x="3871385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FE415A40-FC5A-42F4-BECE-93FCFBB25062}"/>
                </a:ext>
              </a:extLst>
            </p:cNvPr>
            <p:cNvSpPr/>
            <p:nvPr userDrawn="1"/>
          </p:nvSpPr>
          <p:spPr>
            <a:xfrm>
              <a:off x="4326244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1" name="Paralelogramo 10">
              <a:extLst>
                <a:ext uri="{FF2B5EF4-FFF2-40B4-BE49-F238E27FC236}">
                  <a16:creationId xmlns:a16="http://schemas.microsoft.com/office/drawing/2014/main" id="{32B87F01-B602-42DC-A979-226AAAD34DC7}"/>
                </a:ext>
              </a:extLst>
            </p:cNvPr>
            <p:cNvSpPr/>
            <p:nvPr userDrawn="1"/>
          </p:nvSpPr>
          <p:spPr>
            <a:xfrm>
              <a:off x="4742279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2" name="Paralelogramo 11">
              <a:extLst>
                <a:ext uri="{FF2B5EF4-FFF2-40B4-BE49-F238E27FC236}">
                  <a16:creationId xmlns:a16="http://schemas.microsoft.com/office/drawing/2014/main" id="{87AE3FBC-FD56-4ED4-BE1F-49A3EBA09619}"/>
                </a:ext>
              </a:extLst>
            </p:cNvPr>
            <p:cNvSpPr/>
            <p:nvPr userDrawn="1"/>
          </p:nvSpPr>
          <p:spPr>
            <a:xfrm>
              <a:off x="5197138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3" name="Paralelogramo 12">
              <a:extLst>
                <a:ext uri="{FF2B5EF4-FFF2-40B4-BE49-F238E27FC236}">
                  <a16:creationId xmlns:a16="http://schemas.microsoft.com/office/drawing/2014/main" id="{16C7AD97-1D3F-4441-ACAA-DFCDE330C1CF}"/>
                </a:ext>
              </a:extLst>
            </p:cNvPr>
            <p:cNvSpPr/>
            <p:nvPr userDrawn="1"/>
          </p:nvSpPr>
          <p:spPr>
            <a:xfrm>
              <a:off x="5613173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4" name="Paralelogramo 13">
              <a:extLst>
                <a:ext uri="{FF2B5EF4-FFF2-40B4-BE49-F238E27FC236}">
                  <a16:creationId xmlns:a16="http://schemas.microsoft.com/office/drawing/2014/main" id="{F3512930-1B55-4323-B1FC-61821F2A824C}"/>
                </a:ext>
              </a:extLst>
            </p:cNvPr>
            <p:cNvSpPr/>
            <p:nvPr userDrawn="1"/>
          </p:nvSpPr>
          <p:spPr>
            <a:xfrm>
              <a:off x="6068032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5" name="Paralelogramo 14">
              <a:extLst>
                <a:ext uri="{FF2B5EF4-FFF2-40B4-BE49-F238E27FC236}">
                  <a16:creationId xmlns:a16="http://schemas.microsoft.com/office/drawing/2014/main" id="{F0C02702-C593-4C3E-BFA7-BB92AF1D44C0}"/>
                </a:ext>
              </a:extLst>
            </p:cNvPr>
            <p:cNvSpPr/>
            <p:nvPr userDrawn="1"/>
          </p:nvSpPr>
          <p:spPr>
            <a:xfrm>
              <a:off x="6484067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6" name="Paralelogramo 15">
              <a:extLst>
                <a:ext uri="{FF2B5EF4-FFF2-40B4-BE49-F238E27FC236}">
                  <a16:creationId xmlns:a16="http://schemas.microsoft.com/office/drawing/2014/main" id="{EAA47919-CA9A-47C2-AF21-6FAA0277CA99}"/>
                </a:ext>
              </a:extLst>
            </p:cNvPr>
            <p:cNvSpPr/>
            <p:nvPr userDrawn="1"/>
          </p:nvSpPr>
          <p:spPr>
            <a:xfrm>
              <a:off x="6938926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7" name="Paralelogramo 16">
              <a:extLst>
                <a:ext uri="{FF2B5EF4-FFF2-40B4-BE49-F238E27FC236}">
                  <a16:creationId xmlns:a16="http://schemas.microsoft.com/office/drawing/2014/main" id="{A38A92A2-67F2-4A7E-9089-32C594E8F4E5}"/>
                </a:ext>
              </a:extLst>
            </p:cNvPr>
            <p:cNvSpPr/>
            <p:nvPr userDrawn="1"/>
          </p:nvSpPr>
          <p:spPr>
            <a:xfrm>
              <a:off x="7354961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8" name="Paralelogramo 17">
              <a:extLst>
                <a:ext uri="{FF2B5EF4-FFF2-40B4-BE49-F238E27FC236}">
                  <a16:creationId xmlns:a16="http://schemas.microsoft.com/office/drawing/2014/main" id="{CE306291-269B-48E4-98EF-ABB527773FC7}"/>
                </a:ext>
              </a:extLst>
            </p:cNvPr>
            <p:cNvSpPr/>
            <p:nvPr userDrawn="1"/>
          </p:nvSpPr>
          <p:spPr>
            <a:xfrm>
              <a:off x="7809820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19" name="Paralelogramo 18">
              <a:extLst>
                <a:ext uri="{FF2B5EF4-FFF2-40B4-BE49-F238E27FC236}">
                  <a16:creationId xmlns:a16="http://schemas.microsoft.com/office/drawing/2014/main" id="{DD23F955-9207-4426-A187-C8761AEBD2E9}"/>
                </a:ext>
              </a:extLst>
            </p:cNvPr>
            <p:cNvSpPr/>
            <p:nvPr userDrawn="1"/>
          </p:nvSpPr>
          <p:spPr>
            <a:xfrm>
              <a:off x="8225855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0" name="Paralelogramo 19">
              <a:extLst>
                <a:ext uri="{FF2B5EF4-FFF2-40B4-BE49-F238E27FC236}">
                  <a16:creationId xmlns:a16="http://schemas.microsoft.com/office/drawing/2014/main" id="{ED8BF23F-080B-499D-ACD3-EFF324E85ECB}"/>
                </a:ext>
              </a:extLst>
            </p:cNvPr>
            <p:cNvSpPr/>
            <p:nvPr userDrawn="1"/>
          </p:nvSpPr>
          <p:spPr>
            <a:xfrm>
              <a:off x="8680714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1" name="Paralelogramo 20">
              <a:extLst>
                <a:ext uri="{FF2B5EF4-FFF2-40B4-BE49-F238E27FC236}">
                  <a16:creationId xmlns:a16="http://schemas.microsoft.com/office/drawing/2014/main" id="{2D7D52FA-98D7-4306-AED9-297CFF00E7E6}"/>
                </a:ext>
              </a:extLst>
            </p:cNvPr>
            <p:cNvSpPr/>
            <p:nvPr userDrawn="1"/>
          </p:nvSpPr>
          <p:spPr>
            <a:xfrm>
              <a:off x="9096749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2" name="Paralelogramo 21">
              <a:extLst>
                <a:ext uri="{FF2B5EF4-FFF2-40B4-BE49-F238E27FC236}">
                  <a16:creationId xmlns:a16="http://schemas.microsoft.com/office/drawing/2014/main" id="{27937813-C557-483F-BEB6-B6DF4DBD2FAD}"/>
                </a:ext>
              </a:extLst>
            </p:cNvPr>
            <p:cNvSpPr/>
            <p:nvPr userDrawn="1"/>
          </p:nvSpPr>
          <p:spPr>
            <a:xfrm>
              <a:off x="9551608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3" name="Paralelogramo 22">
              <a:extLst>
                <a:ext uri="{FF2B5EF4-FFF2-40B4-BE49-F238E27FC236}">
                  <a16:creationId xmlns:a16="http://schemas.microsoft.com/office/drawing/2014/main" id="{71821D6C-174C-4138-A31B-8144FF157109}"/>
                </a:ext>
              </a:extLst>
            </p:cNvPr>
            <p:cNvSpPr/>
            <p:nvPr userDrawn="1"/>
          </p:nvSpPr>
          <p:spPr>
            <a:xfrm>
              <a:off x="9967643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  <p:sp>
          <p:nvSpPr>
            <p:cNvPr id="24" name="Paralelogramo 23">
              <a:extLst>
                <a:ext uri="{FF2B5EF4-FFF2-40B4-BE49-F238E27FC236}">
                  <a16:creationId xmlns:a16="http://schemas.microsoft.com/office/drawing/2014/main" id="{90C34A2B-0DED-4818-9C20-738593A5C04A}"/>
                </a:ext>
              </a:extLst>
            </p:cNvPr>
            <p:cNvSpPr/>
            <p:nvPr userDrawn="1"/>
          </p:nvSpPr>
          <p:spPr>
            <a:xfrm>
              <a:off x="10422502" y="800100"/>
              <a:ext cx="454859" cy="910477"/>
            </a:xfrm>
            <a:prstGeom prst="parallelogram">
              <a:avLst>
                <a:gd name="adj" fmla="val 57189"/>
              </a:avLst>
            </a:prstGeom>
            <a:solidFill>
              <a:srgbClr val="B7C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_tradnl"/>
            </a:p>
          </p:txBody>
        </p:sp>
      </p:grpSp>
      <p:pic>
        <p:nvPicPr>
          <p:cNvPr id="25" name="Imagen 6">
            <a:extLst>
              <a:ext uri="{FF2B5EF4-FFF2-40B4-BE49-F238E27FC236}">
                <a16:creationId xmlns:a16="http://schemas.microsoft.com/office/drawing/2014/main" id="{9DD75B92-8D4E-4A58-AA3F-FC812420F21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804" t="83371" r="5538" b="5715"/>
          <a:stretch>
            <a:fillRect/>
          </a:stretch>
        </p:blipFill>
        <p:spPr>
          <a:xfrm>
            <a:off x="7747564" y="13127360"/>
            <a:ext cx="6286842" cy="1257370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E8D8D176-AE55-4500-8EAA-56B619C31CF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506801" y="11903529"/>
            <a:ext cx="1064173" cy="2195416"/>
          </a:xfrm>
          <a:prstGeom prst="rect">
            <a:avLst/>
          </a:prstGeom>
        </p:spPr>
      </p:pic>
      <p:sp>
        <p:nvSpPr>
          <p:cNvPr id="28" name="Rectángulo 33">
            <a:extLst>
              <a:ext uri="{FF2B5EF4-FFF2-40B4-BE49-F238E27FC236}">
                <a16:creationId xmlns:a16="http://schemas.microsoft.com/office/drawing/2014/main" id="{1167E301-102E-4C22-AC85-2EBCF3924158}"/>
              </a:ext>
            </a:extLst>
          </p:cNvPr>
          <p:cNvSpPr/>
          <p:nvPr userDrawn="1"/>
        </p:nvSpPr>
        <p:spPr>
          <a:xfrm>
            <a:off x="23444" y="1"/>
            <a:ext cx="3657601" cy="14420768"/>
          </a:xfrm>
          <a:custGeom>
            <a:avLst/>
            <a:gdLst>
              <a:gd name="connsiteX0" fmla="*/ 0 w 3430588"/>
              <a:gd name="connsiteY0" fmla="*/ 0 h 2293938"/>
              <a:gd name="connsiteX1" fmla="*/ 3430588 w 3430588"/>
              <a:gd name="connsiteY1" fmla="*/ 0 h 2293938"/>
              <a:gd name="connsiteX2" fmla="*/ 3430588 w 3430588"/>
              <a:gd name="connsiteY2" fmla="*/ 2293938 h 2293938"/>
              <a:gd name="connsiteX3" fmla="*/ 0 w 3430588"/>
              <a:gd name="connsiteY3" fmla="*/ 2293938 h 2293938"/>
              <a:gd name="connsiteX4" fmla="*/ 0 w 3430588"/>
              <a:gd name="connsiteY4" fmla="*/ 0 h 2293938"/>
              <a:gd name="connsiteX0" fmla="*/ 0 w 3430588"/>
              <a:gd name="connsiteY0" fmla="*/ 0 h 2293938"/>
              <a:gd name="connsiteX1" fmla="*/ 3430588 w 3430588"/>
              <a:gd name="connsiteY1" fmla="*/ 0 h 2293938"/>
              <a:gd name="connsiteX2" fmla="*/ 0 w 3430588"/>
              <a:gd name="connsiteY2" fmla="*/ 2293938 h 2293938"/>
              <a:gd name="connsiteX3" fmla="*/ 0 w 3430588"/>
              <a:gd name="connsiteY3" fmla="*/ 0 h 229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588" h="2293938">
                <a:moveTo>
                  <a:pt x="0" y="0"/>
                </a:moveTo>
                <a:lnTo>
                  <a:pt x="3430588" y="0"/>
                </a:lnTo>
                <a:lnTo>
                  <a:pt x="0" y="2293938"/>
                </a:lnTo>
                <a:lnTo>
                  <a:pt x="0" y="0"/>
                </a:lnTo>
                <a:close/>
              </a:path>
            </a:pathLst>
          </a:custGeom>
          <a:solidFill>
            <a:srgbClr val="B3C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  <a:endParaRPr lang="es-CO" dirty="0"/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B1B8494B-F81F-41D9-B034-91B3CAC1C30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lum bright="-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6" t="48568" r="32614" b="38525"/>
          <a:stretch/>
        </p:blipFill>
        <p:spPr>
          <a:xfrm rot="16200000">
            <a:off x="-5397985" y="5340675"/>
            <a:ext cx="14399030" cy="3717678"/>
          </a:xfrm>
          <a:prstGeom prst="rect">
            <a:avLst/>
          </a:prstGeom>
        </p:spPr>
      </p:pic>
      <p:sp>
        <p:nvSpPr>
          <p:cNvPr id="30" name="Rectángulo 1">
            <a:extLst>
              <a:ext uri="{FF2B5EF4-FFF2-40B4-BE49-F238E27FC236}">
                <a16:creationId xmlns:a16="http://schemas.microsoft.com/office/drawing/2014/main" id="{B71479C6-ED9F-416B-A50D-074A71288E04}"/>
              </a:ext>
            </a:extLst>
          </p:cNvPr>
          <p:cNvSpPr/>
          <p:nvPr userDrawn="1"/>
        </p:nvSpPr>
        <p:spPr>
          <a:xfrm>
            <a:off x="23446" y="6"/>
            <a:ext cx="3657600" cy="14399028"/>
          </a:xfrm>
          <a:custGeom>
            <a:avLst/>
            <a:gdLst>
              <a:gd name="connsiteX0" fmla="*/ 0 w 3430588"/>
              <a:gd name="connsiteY0" fmla="*/ 0 h 2293938"/>
              <a:gd name="connsiteX1" fmla="*/ 3430588 w 3430588"/>
              <a:gd name="connsiteY1" fmla="*/ 0 h 2293938"/>
              <a:gd name="connsiteX2" fmla="*/ 3430588 w 3430588"/>
              <a:gd name="connsiteY2" fmla="*/ 2293938 h 2293938"/>
              <a:gd name="connsiteX3" fmla="*/ 0 w 3430588"/>
              <a:gd name="connsiteY3" fmla="*/ 2293938 h 2293938"/>
              <a:gd name="connsiteX4" fmla="*/ 0 w 3430588"/>
              <a:gd name="connsiteY4" fmla="*/ 0 h 2293938"/>
              <a:gd name="connsiteX0" fmla="*/ 0 w 3430588"/>
              <a:gd name="connsiteY0" fmla="*/ 0 h 2293938"/>
              <a:gd name="connsiteX1" fmla="*/ 3430588 w 3430588"/>
              <a:gd name="connsiteY1" fmla="*/ 2293938 h 2293938"/>
              <a:gd name="connsiteX2" fmla="*/ 0 w 3430588"/>
              <a:gd name="connsiteY2" fmla="*/ 2293938 h 2293938"/>
              <a:gd name="connsiteX3" fmla="*/ 0 w 3430588"/>
              <a:gd name="connsiteY3" fmla="*/ 0 h 229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0588" h="2293938">
                <a:moveTo>
                  <a:pt x="0" y="0"/>
                </a:moveTo>
                <a:lnTo>
                  <a:pt x="3430588" y="2293938"/>
                </a:lnTo>
                <a:lnTo>
                  <a:pt x="0" y="2293938"/>
                </a:lnTo>
                <a:lnTo>
                  <a:pt x="0" y="0"/>
                </a:lnTo>
                <a:close/>
              </a:path>
            </a:pathLst>
          </a:custGeom>
          <a:solidFill>
            <a:srgbClr val="74A4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2079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>
            <a:extLst>
              <a:ext uri="{FF2B5EF4-FFF2-40B4-BE49-F238E27FC236}">
                <a16:creationId xmlns:a16="http://schemas.microsoft.com/office/drawing/2014/main" id="{83205364-AB50-4DA6-969E-C5E429209913}"/>
              </a:ext>
            </a:extLst>
          </p:cNvPr>
          <p:cNvSpPr txBox="1">
            <a:spLocks/>
          </p:cNvSpPr>
          <p:nvPr/>
        </p:nvSpPr>
        <p:spPr>
          <a:xfrm>
            <a:off x="10949387" y="518887"/>
            <a:ext cx="6600809" cy="137552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1800088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1000" b="1" i="0" u="none" strike="noStrike" kern="1200" cap="none" spc="0" normalizeH="0" baseline="0" noProof="0" dirty="0">
                <a:ln>
                  <a:noFill/>
                </a:ln>
                <a:solidFill>
                  <a:srgbClr val="B3C832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MÓVIL 001</a:t>
            </a:r>
          </a:p>
        </p:txBody>
      </p:sp>
      <p:sp>
        <p:nvSpPr>
          <p:cNvPr id="5" name="2 CuadroTexto">
            <a:extLst>
              <a:ext uri="{FF2B5EF4-FFF2-40B4-BE49-F238E27FC236}">
                <a16:creationId xmlns:a16="http://schemas.microsoft.com/office/drawing/2014/main" id="{28726E80-46BA-4034-8A94-168DBE0E90F9}"/>
              </a:ext>
            </a:extLst>
          </p:cNvPr>
          <p:cNvSpPr txBox="1"/>
          <p:nvPr/>
        </p:nvSpPr>
        <p:spPr>
          <a:xfrm>
            <a:off x="6384805" y="5195128"/>
            <a:ext cx="81624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Nombre de la empresa</a:t>
            </a:r>
            <a:endParaRPr lang="es-CO" sz="6600" dirty="0">
              <a:solidFill>
                <a:schemeClr val="tx1">
                  <a:lumMod val="50000"/>
                  <a:lumOff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3 CuadroTexto">
            <a:extLst>
              <a:ext uri="{FF2B5EF4-FFF2-40B4-BE49-F238E27FC236}">
                <a16:creationId xmlns:a16="http://schemas.microsoft.com/office/drawing/2014/main" id="{FF437CD0-F31F-4368-BD5F-93D7B2D434F6}"/>
              </a:ext>
            </a:extLst>
          </p:cNvPr>
          <p:cNvSpPr txBox="1"/>
          <p:nvPr/>
        </p:nvSpPr>
        <p:spPr>
          <a:xfrm>
            <a:off x="6928763" y="7426611"/>
            <a:ext cx="7074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Teléfono: </a:t>
            </a:r>
            <a:r>
              <a:rPr lang="es-CO" sz="5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XXXXXXXX</a:t>
            </a:r>
          </a:p>
        </p:txBody>
      </p:sp>
      <p:sp>
        <p:nvSpPr>
          <p:cNvPr id="7" name="4 CuadroTexto">
            <a:extLst>
              <a:ext uri="{FF2B5EF4-FFF2-40B4-BE49-F238E27FC236}">
                <a16:creationId xmlns:a16="http://schemas.microsoft.com/office/drawing/2014/main" id="{964CE90F-C3ED-4481-8201-782D066C5EDE}"/>
              </a:ext>
            </a:extLst>
          </p:cNvPr>
          <p:cNvSpPr txBox="1"/>
          <p:nvPr/>
        </p:nvSpPr>
        <p:spPr>
          <a:xfrm>
            <a:off x="6384804" y="6026228"/>
            <a:ext cx="8162468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200" b="1">
                <a:solidFill>
                  <a:srgbClr val="B3C832"/>
                </a:solidFill>
                <a:latin typeface="Calibri" charset="0"/>
                <a:ea typeface="Calibri" charset="0"/>
                <a:cs typeface="Calibri" charset="0"/>
              </a:rPr>
              <a:t>CONTRATISTA IDU</a:t>
            </a:r>
            <a:endParaRPr lang="es-CO" sz="8200" b="1" dirty="0">
              <a:solidFill>
                <a:srgbClr val="B3C832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55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11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GONZALEZ</cp:lastModifiedBy>
  <cp:revision>1</cp:revision>
  <dcterms:created xsi:type="dcterms:W3CDTF">2021-09-29T22:03:55Z</dcterms:created>
  <dcterms:modified xsi:type="dcterms:W3CDTF">2021-09-29T22:07:30Z</dcterms:modified>
</cp:coreProperties>
</file>