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5999738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4" d="100"/>
          <a:sy n="14" d="100"/>
        </p:scale>
        <p:origin x="18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5891626"/>
            <a:ext cx="30599777" cy="12533242"/>
          </a:xfrm>
          <a:prstGeom prst="rect">
            <a:avLst/>
          </a:prstGeom>
        </p:spPr>
        <p:txBody>
          <a:bodyPr anchor="b"/>
          <a:lstStyle>
            <a:lvl1pPr algn="ctr">
              <a:defRPr sz="236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18908198"/>
            <a:ext cx="26999804" cy="8691601"/>
          </a:xfrm>
        </p:spPr>
        <p:txBody>
          <a:bodyPr/>
          <a:lstStyle>
            <a:lvl1pPr marL="0" indent="0" algn="ctr">
              <a:buNone/>
              <a:defRPr sz="9449"/>
            </a:lvl1pPr>
            <a:lvl2pPr marL="1799996" indent="0" algn="ctr">
              <a:buNone/>
              <a:defRPr sz="7874"/>
            </a:lvl2pPr>
            <a:lvl3pPr marL="3599993" indent="0" algn="ctr">
              <a:buNone/>
              <a:defRPr sz="7087"/>
            </a:lvl3pPr>
            <a:lvl4pPr marL="5399989" indent="0" algn="ctr">
              <a:buNone/>
              <a:defRPr sz="6299"/>
            </a:lvl4pPr>
            <a:lvl5pPr marL="7199986" indent="0" algn="ctr">
              <a:buNone/>
              <a:defRPr sz="6299"/>
            </a:lvl5pPr>
            <a:lvl6pPr marL="8999982" indent="0" algn="ctr">
              <a:buNone/>
              <a:defRPr sz="6299"/>
            </a:lvl6pPr>
            <a:lvl7pPr marL="10799978" indent="0" algn="ctr">
              <a:buNone/>
              <a:defRPr sz="6299"/>
            </a:lvl7pPr>
            <a:lvl8pPr marL="12599975" indent="0" algn="ctr">
              <a:buNone/>
              <a:defRPr sz="6299"/>
            </a:lvl8pPr>
            <a:lvl9pPr marL="14399971" indent="0" algn="ctr">
              <a:buNone/>
              <a:defRPr sz="629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0E4C-052A-45E2-8B22-C29EF65953CD}" type="datetimeFigureOut">
              <a:rPr lang="es-CO" smtClean="0"/>
              <a:t>29/09/2021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9827-7C9F-49A4-AB0C-ADE306884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02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982" y="1916661"/>
            <a:ext cx="31049774" cy="695828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0E4C-052A-45E2-8B22-C29EF65953CD}" type="datetimeFigureOut">
              <a:rPr lang="es-CO" smtClean="0"/>
              <a:t>29/09/2021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9827-7C9F-49A4-AB0C-ADE306884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753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4" y="8974945"/>
            <a:ext cx="31049774" cy="14974888"/>
          </a:xfrm>
          <a:prstGeom prst="rect">
            <a:avLst/>
          </a:prstGeom>
        </p:spPr>
        <p:txBody>
          <a:bodyPr anchor="b"/>
          <a:lstStyle>
            <a:lvl1pPr>
              <a:defRPr sz="236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4" y="24091502"/>
            <a:ext cx="31049774" cy="7874940"/>
          </a:xfrm>
        </p:spPr>
        <p:txBody>
          <a:bodyPr/>
          <a:lstStyle>
            <a:lvl1pPr marL="0" indent="0">
              <a:buNone/>
              <a:defRPr sz="9449">
                <a:solidFill>
                  <a:schemeClr val="tx1"/>
                </a:solidFill>
              </a:defRPr>
            </a:lvl1pPr>
            <a:lvl2pPr marL="1799996" indent="0">
              <a:buNone/>
              <a:defRPr sz="7874">
                <a:solidFill>
                  <a:schemeClr val="tx1">
                    <a:tint val="75000"/>
                  </a:schemeClr>
                </a:solidFill>
              </a:defRPr>
            </a:lvl2pPr>
            <a:lvl3pPr marL="3599993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3pPr>
            <a:lvl4pPr marL="5399989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719998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8999982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0799978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259997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4399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0E4C-052A-45E2-8B22-C29EF65953CD}" type="datetimeFigureOut">
              <a:rPr lang="es-CO" smtClean="0"/>
              <a:t>29/09/2021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9827-7C9F-49A4-AB0C-ADE306884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604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982" y="1916661"/>
            <a:ext cx="31049774" cy="695828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9583264"/>
            <a:ext cx="15299889" cy="228415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9583264"/>
            <a:ext cx="15299889" cy="228415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0E4C-052A-45E2-8B22-C29EF65953CD}" type="datetimeFigureOut">
              <a:rPr lang="es-CO" smtClean="0"/>
              <a:t>29/09/2021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9827-7C9F-49A4-AB0C-ADE306884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662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982" y="1916661"/>
            <a:ext cx="31049774" cy="695828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0E4C-052A-45E2-8B22-C29EF65953CD}" type="datetimeFigureOut">
              <a:rPr lang="es-CO" smtClean="0"/>
              <a:t>29/09/2021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9827-7C9F-49A4-AB0C-ADE306884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3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99982"/>
            <a:ext cx="11610853" cy="8399939"/>
          </a:xfrm>
          <a:prstGeom prst="rect">
            <a:avLst/>
          </a:prstGeom>
        </p:spPr>
        <p:txBody>
          <a:bodyPr anchor="b"/>
          <a:lstStyle>
            <a:lvl1pPr>
              <a:defRPr sz="1259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5183304"/>
            <a:ext cx="18224867" cy="25583147"/>
          </a:xfrm>
        </p:spPr>
        <p:txBody>
          <a:bodyPr/>
          <a:lstStyle>
            <a:lvl1pPr>
              <a:defRPr sz="12598"/>
            </a:lvl1pPr>
            <a:lvl2pPr>
              <a:defRPr sz="11024"/>
            </a:lvl2pPr>
            <a:lvl3pPr>
              <a:defRPr sz="9449"/>
            </a:lvl3pPr>
            <a:lvl4pPr>
              <a:defRPr sz="7874"/>
            </a:lvl4pPr>
            <a:lvl5pPr>
              <a:defRPr sz="7874"/>
            </a:lvl5pPr>
            <a:lvl6pPr>
              <a:defRPr sz="7874"/>
            </a:lvl6pPr>
            <a:lvl7pPr>
              <a:defRPr sz="7874"/>
            </a:lvl7pPr>
            <a:lvl8pPr>
              <a:defRPr sz="7874"/>
            </a:lvl8pPr>
            <a:lvl9pPr>
              <a:defRPr sz="787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0799922"/>
            <a:ext cx="11610853" cy="20008190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0E4C-052A-45E2-8B22-C29EF65953CD}" type="datetimeFigureOut">
              <a:rPr lang="es-CO" smtClean="0"/>
              <a:t>29/09/2021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9827-7C9F-49A4-AB0C-ADE306884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472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4982" y="1916661"/>
            <a:ext cx="31049774" cy="695828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0E4C-052A-45E2-8B22-C29EF65953CD}" type="datetimeFigureOut">
              <a:rPr lang="es-CO" smtClean="0"/>
              <a:t>29/09/2021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69827-7C9F-49A4-AB0C-ADE306884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6511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9583264"/>
            <a:ext cx="31049774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33366432"/>
            <a:ext cx="809994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C0E4C-052A-45E2-8B22-C29EF65953CD}" type="datetimeFigureOut">
              <a:rPr lang="es-CO" smtClean="0"/>
              <a:t>29/09/2021</a:t>
            </a:fld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33366432"/>
            <a:ext cx="1214991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33366432"/>
            <a:ext cx="809994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69827-7C9F-49A4-AB0C-ADE3068846FA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43EE0BF-3D1B-4E57-A1E6-58272C73312D}"/>
              </a:ext>
            </a:extLst>
          </p:cNvPr>
          <p:cNvSpPr/>
          <p:nvPr userDrawn="1"/>
        </p:nvSpPr>
        <p:spPr>
          <a:xfrm>
            <a:off x="0" y="0"/>
            <a:ext cx="36004500" cy="4680770"/>
          </a:xfrm>
          <a:prstGeom prst="rect">
            <a:avLst/>
          </a:prstGeom>
          <a:solidFill>
            <a:srgbClr val="B7CB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2AAB575-A37D-4AEF-91E8-CA777625A47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61290" y="32004631"/>
            <a:ext cx="18084370" cy="457568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121AC7A-BB03-4476-B9C6-923F808CF3F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79301" y="30243609"/>
            <a:ext cx="2268765" cy="468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8" r:id="rId6"/>
    <p:sldLayoutId id="2147483670" r:id="rId7"/>
  </p:sldLayoutIdLst>
  <p:txStyles>
    <p:titleStyle>
      <a:lvl1pPr algn="l" defTabSz="3599993" rtl="0" eaLnBrk="1" latinLnBrk="0" hangingPunct="1">
        <a:lnSpc>
          <a:spcPct val="90000"/>
        </a:lnSpc>
        <a:spcBef>
          <a:spcPct val="0"/>
        </a:spcBef>
        <a:buNone/>
        <a:defRPr sz="173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9998" indent="-899998" algn="l" defTabSz="3599993" rtl="0" eaLnBrk="1" latinLnBrk="0" hangingPunct="1">
        <a:lnSpc>
          <a:spcPct val="90000"/>
        </a:lnSpc>
        <a:spcBef>
          <a:spcPts val="3937"/>
        </a:spcBef>
        <a:buFont typeface="Arial" panose="020B0604020202020204" pitchFamily="34" charset="0"/>
        <a:buChar char="•"/>
        <a:defRPr sz="1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99995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2pPr>
      <a:lvl3pPr marL="4499991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874" kern="1200">
          <a:solidFill>
            <a:schemeClr val="tx1"/>
          </a:solidFill>
          <a:latin typeface="+mn-lt"/>
          <a:ea typeface="+mn-ea"/>
          <a:cs typeface="+mn-cs"/>
        </a:defRPr>
      </a:lvl3pPr>
      <a:lvl4pPr marL="629998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8099984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169997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3499973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5299969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1pPr>
      <a:lvl2pPr marL="179999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599993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399989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719998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8999982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0799978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2599975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4399971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CuadroTexto">
            <a:extLst>
              <a:ext uri="{FF2B5EF4-FFF2-40B4-BE49-F238E27FC236}">
                <a16:creationId xmlns:a16="http://schemas.microsoft.com/office/drawing/2014/main" id="{3EE5FC70-6498-425E-AAB6-AD9995EA811E}"/>
              </a:ext>
            </a:extLst>
          </p:cNvPr>
          <p:cNvSpPr txBox="1"/>
          <p:nvPr/>
        </p:nvSpPr>
        <p:spPr>
          <a:xfrm>
            <a:off x="7057034" y="1152378"/>
            <a:ext cx="21890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3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Nombre del proyecto resumido</a:t>
            </a:r>
          </a:p>
          <a:p>
            <a:pPr algn="ctr"/>
            <a:r>
              <a:rPr lang="es-CO" sz="50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(No copiar el objeto contractual y no escribir en mayúsculas sostenidas)</a:t>
            </a:r>
            <a:endParaRPr lang="es-CO" sz="107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653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17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2</cp:revision>
  <dcterms:created xsi:type="dcterms:W3CDTF">2021-09-29T21:48:44Z</dcterms:created>
  <dcterms:modified xsi:type="dcterms:W3CDTF">2021-09-29T22:01:17Z</dcterms:modified>
</cp:coreProperties>
</file>