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039995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" d="100"/>
          <a:sy n="15" d="100"/>
        </p:scale>
        <p:origin x="11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DBE8-106D-4AAB-9254-CF4B8FEB195D}" type="datetimeFigureOut">
              <a:rPr lang="es-CO" smtClean="0"/>
              <a:t>29/09/2021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94984" y="30029342"/>
            <a:ext cx="17009983" cy="1724962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6416-09B3-4326-BA54-EA468E3EA8AB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33">
            <a:extLst>
              <a:ext uri="{FF2B5EF4-FFF2-40B4-BE49-F238E27FC236}">
                <a16:creationId xmlns:a16="http://schemas.microsoft.com/office/drawing/2014/main" id="{676B77C7-42A3-42A3-B29B-FAE6CF6F4DD2}"/>
              </a:ext>
            </a:extLst>
          </p:cNvPr>
          <p:cNvSpPr/>
          <p:nvPr userDrawn="1"/>
        </p:nvSpPr>
        <p:spPr>
          <a:xfrm>
            <a:off x="0" y="-4"/>
            <a:ext cx="8229600" cy="32446722"/>
          </a:xfrm>
          <a:custGeom>
            <a:avLst/>
            <a:gdLst>
              <a:gd name="connsiteX0" fmla="*/ 0 w 3430588"/>
              <a:gd name="connsiteY0" fmla="*/ 0 h 2293938"/>
              <a:gd name="connsiteX1" fmla="*/ 3430588 w 3430588"/>
              <a:gd name="connsiteY1" fmla="*/ 0 h 2293938"/>
              <a:gd name="connsiteX2" fmla="*/ 3430588 w 3430588"/>
              <a:gd name="connsiteY2" fmla="*/ 2293938 h 2293938"/>
              <a:gd name="connsiteX3" fmla="*/ 0 w 3430588"/>
              <a:gd name="connsiteY3" fmla="*/ 2293938 h 2293938"/>
              <a:gd name="connsiteX4" fmla="*/ 0 w 3430588"/>
              <a:gd name="connsiteY4" fmla="*/ 0 h 2293938"/>
              <a:gd name="connsiteX0" fmla="*/ 0 w 3430588"/>
              <a:gd name="connsiteY0" fmla="*/ 0 h 2293938"/>
              <a:gd name="connsiteX1" fmla="*/ 3430588 w 3430588"/>
              <a:gd name="connsiteY1" fmla="*/ 0 h 2293938"/>
              <a:gd name="connsiteX2" fmla="*/ 0 w 3430588"/>
              <a:gd name="connsiteY2" fmla="*/ 2293938 h 2293938"/>
              <a:gd name="connsiteX3" fmla="*/ 0 w 3430588"/>
              <a:gd name="connsiteY3" fmla="*/ 0 h 229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588" h="2293938">
                <a:moveTo>
                  <a:pt x="0" y="0"/>
                </a:moveTo>
                <a:lnTo>
                  <a:pt x="3430588" y="0"/>
                </a:lnTo>
                <a:lnTo>
                  <a:pt x="0" y="2293938"/>
                </a:lnTo>
                <a:lnTo>
                  <a:pt x="0" y="0"/>
                </a:lnTo>
                <a:close/>
              </a:path>
            </a:pathLst>
          </a:custGeom>
          <a:solidFill>
            <a:srgbClr val="B3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CO" dirty="0"/>
          </a:p>
        </p:txBody>
      </p:sp>
      <p:pic>
        <p:nvPicPr>
          <p:cNvPr id="8" name="Imagen 6">
            <a:extLst>
              <a:ext uri="{FF2B5EF4-FFF2-40B4-BE49-F238E27FC236}">
                <a16:creationId xmlns:a16="http://schemas.microsoft.com/office/drawing/2014/main" id="{27E42A72-C63C-479B-BBCB-6B32128C3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0804" t="83371" r="5538" b="5715"/>
          <a:stretch>
            <a:fillRect/>
          </a:stretch>
        </p:blipFill>
        <p:spPr>
          <a:xfrm>
            <a:off x="19461974" y="28704209"/>
            <a:ext cx="18322762" cy="36645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FD7C9A7-B6B7-4B08-A4A1-6954B50E67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835" y="25543996"/>
            <a:ext cx="2941989" cy="6069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8973F6-B574-442B-9DB3-85EE9BAB0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6" t="48568" r="32614" b="38525"/>
          <a:stretch/>
        </p:blipFill>
        <p:spPr>
          <a:xfrm rot="16200000">
            <a:off x="-12213067" y="12016512"/>
            <a:ext cx="32397807" cy="8364773"/>
          </a:xfrm>
          <a:prstGeom prst="rect">
            <a:avLst/>
          </a:prstGeom>
        </p:spPr>
      </p:pic>
      <p:sp>
        <p:nvSpPr>
          <p:cNvPr id="11" name="Rectángulo 1">
            <a:extLst>
              <a:ext uri="{FF2B5EF4-FFF2-40B4-BE49-F238E27FC236}">
                <a16:creationId xmlns:a16="http://schemas.microsoft.com/office/drawing/2014/main" id="{54CE0E89-B812-4694-A8C2-619747284904}"/>
              </a:ext>
            </a:extLst>
          </p:cNvPr>
          <p:cNvSpPr/>
          <p:nvPr userDrawn="1"/>
        </p:nvSpPr>
        <p:spPr>
          <a:xfrm>
            <a:off x="1" y="1"/>
            <a:ext cx="8229599" cy="32397804"/>
          </a:xfrm>
          <a:custGeom>
            <a:avLst/>
            <a:gdLst>
              <a:gd name="connsiteX0" fmla="*/ 0 w 3430588"/>
              <a:gd name="connsiteY0" fmla="*/ 0 h 2293938"/>
              <a:gd name="connsiteX1" fmla="*/ 3430588 w 3430588"/>
              <a:gd name="connsiteY1" fmla="*/ 0 h 2293938"/>
              <a:gd name="connsiteX2" fmla="*/ 3430588 w 3430588"/>
              <a:gd name="connsiteY2" fmla="*/ 2293938 h 2293938"/>
              <a:gd name="connsiteX3" fmla="*/ 0 w 3430588"/>
              <a:gd name="connsiteY3" fmla="*/ 2293938 h 2293938"/>
              <a:gd name="connsiteX4" fmla="*/ 0 w 3430588"/>
              <a:gd name="connsiteY4" fmla="*/ 0 h 2293938"/>
              <a:gd name="connsiteX0" fmla="*/ 0 w 3430588"/>
              <a:gd name="connsiteY0" fmla="*/ 0 h 2293938"/>
              <a:gd name="connsiteX1" fmla="*/ 3430588 w 3430588"/>
              <a:gd name="connsiteY1" fmla="*/ 2293938 h 2293938"/>
              <a:gd name="connsiteX2" fmla="*/ 0 w 3430588"/>
              <a:gd name="connsiteY2" fmla="*/ 2293938 h 2293938"/>
              <a:gd name="connsiteX3" fmla="*/ 0 w 3430588"/>
              <a:gd name="connsiteY3" fmla="*/ 0 h 229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588" h="2293938">
                <a:moveTo>
                  <a:pt x="0" y="0"/>
                </a:moveTo>
                <a:lnTo>
                  <a:pt x="3430588" y="2293938"/>
                </a:lnTo>
                <a:lnTo>
                  <a:pt x="0" y="2293938"/>
                </a:lnTo>
                <a:lnTo>
                  <a:pt x="0" y="0"/>
                </a:lnTo>
                <a:close/>
              </a:path>
            </a:pathLst>
          </a:custGeom>
          <a:solidFill>
            <a:srgbClr val="74A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647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30029342"/>
            <a:ext cx="11339989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DBE8-106D-4AAB-9254-CF4B8FEB195D}" type="datetimeFigureOut">
              <a:rPr lang="es-CO" smtClean="0"/>
              <a:t>29/09/2021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30029342"/>
            <a:ext cx="11339989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6416-09B3-4326-BA54-EA468E3EA8AB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33">
            <a:extLst>
              <a:ext uri="{FF2B5EF4-FFF2-40B4-BE49-F238E27FC236}">
                <a16:creationId xmlns:a16="http://schemas.microsoft.com/office/drawing/2014/main" id="{6DFC7E68-1EDA-4F4B-9D22-7D20A34972FF}"/>
              </a:ext>
            </a:extLst>
          </p:cNvPr>
          <p:cNvSpPr/>
          <p:nvPr userDrawn="1"/>
        </p:nvSpPr>
        <p:spPr>
          <a:xfrm>
            <a:off x="0" y="-4"/>
            <a:ext cx="8229600" cy="32446722"/>
          </a:xfrm>
          <a:custGeom>
            <a:avLst/>
            <a:gdLst>
              <a:gd name="connsiteX0" fmla="*/ 0 w 3430588"/>
              <a:gd name="connsiteY0" fmla="*/ 0 h 2293938"/>
              <a:gd name="connsiteX1" fmla="*/ 3430588 w 3430588"/>
              <a:gd name="connsiteY1" fmla="*/ 0 h 2293938"/>
              <a:gd name="connsiteX2" fmla="*/ 3430588 w 3430588"/>
              <a:gd name="connsiteY2" fmla="*/ 2293938 h 2293938"/>
              <a:gd name="connsiteX3" fmla="*/ 0 w 3430588"/>
              <a:gd name="connsiteY3" fmla="*/ 2293938 h 2293938"/>
              <a:gd name="connsiteX4" fmla="*/ 0 w 3430588"/>
              <a:gd name="connsiteY4" fmla="*/ 0 h 2293938"/>
              <a:gd name="connsiteX0" fmla="*/ 0 w 3430588"/>
              <a:gd name="connsiteY0" fmla="*/ 0 h 2293938"/>
              <a:gd name="connsiteX1" fmla="*/ 3430588 w 3430588"/>
              <a:gd name="connsiteY1" fmla="*/ 0 h 2293938"/>
              <a:gd name="connsiteX2" fmla="*/ 0 w 3430588"/>
              <a:gd name="connsiteY2" fmla="*/ 2293938 h 2293938"/>
              <a:gd name="connsiteX3" fmla="*/ 0 w 3430588"/>
              <a:gd name="connsiteY3" fmla="*/ 0 h 229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588" h="2293938">
                <a:moveTo>
                  <a:pt x="0" y="0"/>
                </a:moveTo>
                <a:lnTo>
                  <a:pt x="3430588" y="0"/>
                </a:lnTo>
                <a:lnTo>
                  <a:pt x="0" y="2293938"/>
                </a:lnTo>
                <a:lnTo>
                  <a:pt x="0" y="0"/>
                </a:lnTo>
                <a:close/>
              </a:path>
            </a:pathLst>
          </a:custGeom>
          <a:solidFill>
            <a:srgbClr val="B3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</a:t>
            </a:r>
            <a:endParaRPr lang="es-CO" dirty="0"/>
          </a:p>
        </p:txBody>
      </p:sp>
      <p:pic>
        <p:nvPicPr>
          <p:cNvPr id="8" name="Imagen 6">
            <a:extLst>
              <a:ext uri="{FF2B5EF4-FFF2-40B4-BE49-F238E27FC236}">
                <a16:creationId xmlns:a16="http://schemas.microsoft.com/office/drawing/2014/main" id="{6127F4AB-EA84-493C-8C34-6E951FA544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4" t="83371" r="5538" b="5715"/>
          <a:stretch>
            <a:fillRect/>
          </a:stretch>
        </p:blipFill>
        <p:spPr>
          <a:xfrm>
            <a:off x="19461974" y="28704209"/>
            <a:ext cx="18322762" cy="36645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EE4A35-FD7D-4634-9D08-95F0BD348A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835" y="25543996"/>
            <a:ext cx="2941989" cy="60693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8F7F9D-5212-4B57-805E-C699F948F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lum bright="-20000" contrast="-20000"/>
          </a:blip>
          <a:srcRect l="24316" t="48568" r="32614" b="38525"/>
          <a:stretch/>
        </p:blipFill>
        <p:spPr>
          <a:xfrm rot="16200000">
            <a:off x="-12213067" y="12016512"/>
            <a:ext cx="32397807" cy="8364773"/>
          </a:xfrm>
          <a:prstGeom prst="rect">
            <a:avLst/>
          </a:prstGeom>
        </p:spPr>
      </p:pic>
      <p:sp>
        <p:nvSpPr>
          <p:cNvPr id="11" name="Rectángulo 1">
            <a:extLst>
              <a:ext uri="{FF2B5EF4-FFF2-40B4-BE49-F238E27FC236}">
                <a16:creationId xmlns:a16="http://schemas.microsoft.com/office/drawing/2014/main" id="{55F3D012-3CA6-47A3-93A6-77C4A9D5D05B}"/>
              </a:ext>
            </a:extLst>
          </p:cNvPr>
          <p:cNvSpPr/>
          <p:nvPr userDrawn="1"/>
        </p:nvSpPr>
        <p:spPr>
          <a:xfrm>
            <a:off x="1" y="1"/>
            <a:ext cx="8229599" cy="32397804"/>
          </a:xfrm>
          <a:custGeom>
            <a:avLst/>
            <a:gdLst>
              <a:gd name="connsiteX0" fmla="*/ 0 w 3430588"/>
              <a:gd name="connsiteY0" fmla="*/ 0 h 2293938"/>
              <a:gd name="connsiteX1" fmla="*/ 3430588 w 3430588"/>
              <a:gd name="connsiteY1" fmla="*/ 0 h 2293938"/>
              <a:gd name="connsiteX2" fmla="*/ 3430588 w 3430588"/>
              <a:gd name="connsiteY2" fmla="*/ 2293938 h 2293938"/>
              <a:gd name="connsiteX3" fmla="*/ 0 w 3430588"/>
              <a:gd name="connsiteY3" fmla="*/ 2293938 h 2293938"/>
              <a:gd name="connsiteX4" fmla="*/ 0 w 3430588"/>
              <a:gd name="connsiteY4" fmla="*/ 0 h 2293938"/>
              <a:gd name="connsiteX0" fmla="*/ 0 w 3430588"/>
              <a:gd name="connsiteY0" fmla="*/ 0 h 2293938"/>
              <a:gd name="connsiteX1" fmla="*/ 3430588 w 3430588"/>
              <a:gd name="connsiteY1" fmla="*/ 2293938 h 2293938"/>
              <a:gd name="connsiteX2" fmla="*/ 0 w 3430588"/>
              <a:gd name="connsiteY2" fmla="*/ 2293938 h 2293938"/>
              <a:gd name="connsiteX3" fmla="*/ 0 w 3430588"/>
              <a:gd name="connsiteY3" fmla="*/ 0 h 229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588" h="2293938">
                <a:moveTo>
                  <a:pt x="0" y="0"/>
                </a:moveTo>
                <a:lnTo>
                  <a:pt x="3430588" y="2293938"/>
                </a:lnTo>
                <a:lnTo>
                  <a:pt x="0" y="2293938"/>
                </a:lnTo>
                <a:lnTo>
                  <a:pt x="0" y="0"/>
                </a:lnTo>
                <a:close/>
              </a:path>
            </a:pathLst>
          </a:custGeom>
          <a:solidFill>
            <a:srgbClr val="74A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81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2BE134BC-32D1-4D4F-89E6-8B680CB9482E}"/>
              </a:ext>
            </a:extLst>
          </p:cNvPr>
          <p:cNvSpPr txBox="1"/>
          <p:nvPr/>
        </p:nvSpPr>
        <p:spPr>
          <a:xfrm>
            <a:off x="13560148" y="17020176"/>
            <a:ext cx="32113848" cy="541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00"/>
              </a:lnSpc>
            </a:pPr>
            <a:r>
              <a:rPr lang="es-CO" sz="7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Contratista:  </a:t>
            </a:r>
            <a:r>
              <a:rPr lang="es-CO" sz="7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Pavimentos Colombia S.A.S</a:t>
            </a:r>
          </a:p>
          <a:p>
            <a:pPr>
              <a:lnSpc>
                <a:spcPts val="8300"/>
              </a:lnSpc>
            </a:pPr>
            <a:r>
              <a:rPr lang="es-CO" sz="7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Interventoría: </a:t>
            </a:r>
            <a:r>
              <a:rPr lang="es-CO" sz="7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MAB Ingeniería de Valor S.A</a:t>
            </a:r>
          </a:p>
          <a:p>
            <a:pPr>
              <a:lnSpc>
                <a:spcPts val="8300"/>
              </a:lnSpc>
            </a:pPr>
            <a:r>
              <a:rPr lang="es-ES" sz="7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Horario de atención: </a:t>
            </a:r>
            <a:r>
              <a:rPr lang="es-CO" sz="7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lunes a viernes de 9:00 a.m. A 5:00 p.m.</a:t>
            </a:r>
            <a:endParaRPr lang="es-ES" sz="7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8300"/>
              </a:lnSpc>
            </a:pPr>
            <a:r>
              <a:rPr lang="es-ES" sz="7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Líneas de atención a la ciudadanía:</a:t>
            </a:r>
            <a:r>
              <a:rPr lang="es-ES" sz="7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 9 31 86 98 – 315 329 29 19</a:t>
            </a:r>
          </a:p>
          <a:p>
            <a:pPr>
              <a:lnSpc>
                <a:spcPts val="8300"/>
              </a:lnSpc>
            </a:pPr>
            <a:r>
              <a:rPr lang="es-CO" sz="7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Correo electrónico: cgvsocial1533@gmail.com</a:t>
            </a:r>
            <a:endParaRPr lang="es-CO" sz="7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ángulo 3">
            <a:extLst>
              <a:ext uri="{FF2B5EF4-FFF2-40B4-BE49-F238E27FC236}">
                <a16:creationId xmlns:a16="http://schemas.microsoft.com/office/drawing/2014/main" id="{1097AA97-9634-4069-AE8E-9C6E7C212CBA}"/>
              </a:ext>
            </a:extLst>
          </p:cNvPr>
          <p:cNvSpPr/>
          <p:nvPr/>
        </p:nvSpPr>
        <p:spPr>
          <a:xfrm>
            <a:off x="13560148" y="14855172"/>
            <a:ext cx="291624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800" b="1" dirty="0">
                <a:solidFill>
                  <a:srgbClr val="B3C8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sobre el Contrato IDU 1533 de 2018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E3B05D7-0713-4B2A-8AB0-4DDF14E2A566}"/>
              </a:ext>
            </a:extLst>
          </p:cNvPr>
          <p:cNvSpPr/>
          <p:nvPr/>
        </p:nvSpPr>
        <p:spPr>
          <a:xfrm>
            <a:off x="12960626" y="6260872"/>
            <a:ext cx="2765922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600" b="1" dirty="0">
                <a:solidFill>
                  <a:srgbClr val="B3C832"/>
                </a:solidFill>
              </a:rPr>
              <a:t>Nombre del proyecto resumido</a:t>
            </a:r>
          </a:p>
          <a:p>
            <a:pPr algn="ctr"/>
            <a:r>
              <a:rPr lang="es-CO" sz="7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 copiar el objeto contractual y no escribir en mayúsculas sostenidas)</a:t>
            </a:r>
            <a:endParaRPr lang="es-ES" sz="7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63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86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GONZALEZ</cp:lastModifiedBy>
  <cp:revision>2</cp:revision>
  <dcterms:created xsi:type="dcterms:W3CDTF">2021-09-29T22:29:52Z</dcterms:created>
  <dcterms:modified xsi:type="dcterms:W3CDTF">2021-09-29T22:33:53Z</dcterms:modified>
</cp:coreProperties>
</file>