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48" userDrawn="1">
          <p15:clr>
            <a:srgbClr val="A4A3A4"/>
          </p15:clr>
        </p15:guide>
        <p15:guide id="2" pos="2160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orient="horz" pos="5647" userDrawn="1">
          <p15:clr>
            <a:srgbClr val="A4A3A4"/>
          </p15:clr>
        </p15:guide>
        <p15:guide id="5" pos="3974" userDrawn="1">
          <p15:clr>
            <a:srgbClr val="A4A3A4"/>
          </p15:clr>
        </p15:guide>
        <p15:guide id="6" pos="572" userDrawn="1">
          <p15:clr>
            <a:srgbClr val="A4A3A4"/>
          </p15:clr>
        </p15:guide>
        <p15:guide id="7" pos="1933" userDrawn="1">
          <p15:clr>
            <a:srgbClr val="A4A3A4"/>
          </p15:clr>
        </p15:guide>
        <p15:guide id="8" pos="3748" userDrawn="1">
          <p15:clr>
            <a:srgbClr val="A4A3A4"/>
          </p15:clr>
        </p15:guide>
        <p15:guide id="9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D993A"/>
    <a:srgbClr val="4F5529"/>
    <a:srgbClr val="CAD23B"/>
    <a:srgbClr val="00639A"/>
    <a:srgbClr val="007CC0"/>
    <a:srgbClr val="C8002D"/>
    <a:srgbClr val="F1B634"/>
    <a:srgbClr val="005082"/>
    <a:srgbClr val="009F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46" autoAdjust="0"/>
    <p:restoredTop sz="94660"/>
  </p:normalViewPr>
  <p:slideViewPr>
    <p:cSldViewPr>
      <p:cViewPr>
        <p:scale>
          <a:sx n="80" d="100"/>
          <a:sy n="80" d="100"/>
        </p:scale>
        <p:origin x="-1836" y="540"/>
      </p:cViewPr>
      <p:guideLst>
        <p:guide orient="horz" pos="5148"/>
        <p:guide orient="horz" pos="5647"/>
        <p:guide pos="2160"/>
        <p:guide pos="346"/>
        <p:guide pos="3974"/>
        <p:guide pos="572"/>
        <p:guide pos="1933"/>
        <p:guide pos="3748"/>
        <p:guide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3A18-C940-43E2-B241-780047DEB1AE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30562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8F326D0-72EC-4CD3-945B-3F73289887A9}" type="datetimeFigureOut">
              <a:rPr lang="es-CO" smtClean="0"/>
              <a:pPr/>
              <a:t>28/07/2020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68F13DA-D16D-426B-8DAE-2BC6433F959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32"/>
          <p:cNvSpPr/>
          <p:nvPr userDrawn="1"/>
        </p:nvSpPr>
        <p:spPr>
          <a:xfrm flipH="1">
            <a:off x="-4732" y="7954908"/>
            <a:ext cx="6862732" cy="198342"/>
          </a:xfrm>
          <a:custGeom>
            <a:avLst/>
            <a:gdLst>
              <a:gd name="connsiteX0" fmla="*/ 0 w 6862732"/>
              <a:gd name="connsiteY0" fmla="*/ 0 h 297016"/>
              <a:gd name="connsiteX1" fmla="*/ 6862732 w 6862732"/>
              <a:gd name="connsiteY1" fmla="*/ 0 h 297016"/>
              <a:gd name="connsiteX2" fmla="*/ 6862732 w 6862732"/>
              <a:gd name="connsiteY2" fmla="*/ 297016 h 297016"/>
              <a:gd name="connsiteX3" fmla="*/ 0 w 6862732"/>
              <a:gd name="connsiteY3" fmla="*/ 297016 h 297016"/>
              <a:gd name="connsiteX4" fmla="*/ 0 w 6862732"/>
              <a:gd name="connsiteY4" fmla="*/ 0 h 297016"/>
              <a:gd name="connsiteX0" fmla="*/ 0 w 6862732"/>
              <a:gd name="connsiteY0" fmla="*/ 0 h 297016"/>
              <a:gd name="connsiteX1" fmla="*/ 6862732 w 6862732"/>
              <a:gd name="connsiteY1" fmla="*/ 297016 h 297016"/>
              <a:gd name="connsiteX2" fmla="*/ 0 w 6862732"/>
              <a:gd name="connsiteY2" fmla="*/ 297016 h 297016"/>
              <a:gd name="connsiteX3" fmla="*/ 0 w 6862732"/>
              <a:gd name="connsiteY3" fmla="*/ 0 h 2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2732" h="297016">
                <a:moveTo>
                  <a:pt x="0" y="0"/>
                </a:moveTo>
                <a:lnTo>
                  <a:pt x="6862732" y="297016"/>
                </a:lnTo>
                <a:lnTo>
                  <a:pt x="0" y="297016"/>
                </a:lnTo>
                <a:lnTo>
                  <a:pt x="0" y="0"/>
                </a:lnTo>
                <a:close/>
              </a:path>
            </a:pathLst>
          </a:custGeom>
          <a:solidFill>
            <a:srgbClr val="8D9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4F5529"/>
              </a:solidFill>
            </a:endParaRPr>
          </a:p>
        </p:txBody>
      </p:sp>
      <p:sp>
        <p:nvSpPr>
          <p:cNvPr id="15" name="Rectángulo 32"/>
          <p:cNvSpPr/>
          <p:nvPr userDrawn="1"/>
        </p:nvSpPr>
        <p:spPr>
          <a:xfrm>
            <a:off x="-4733" y="8026939"/>
            <a:ext cx="6864047" cy="145459"/>
          </a:xfrm>
          <a:custGeom>
            <a:avLst/>
            <a:gdLst>
              <a:gd name="connsiteX0" fmla="*/ 0 w 6862732"/>
              <a:gd name="connsiteY0" fmla="*/ 0 h 297016"/>
              <a:gd name="connsiteX1" fmla="*/ 6862732 w 6862732"/>
              <a:gd name="connsiteY1" fmla="*/ 0 h 297016"/>
              <a:gd name="connsiteX2" fmla="*/ 6862732 w 6862732"/>
              <a:gd name="connsiteY2" fmla="*/ 297016 h 297016"/>
              <a:gd name="connsiteX3" fmla="*/ 0 w 6862732"/>
              <a:gd name="connsiteY3" fmla="*/ 297016 h 297016"/>
              <a:gd name="connsiteX4" fmla="*/ 0 w 6862732"/>
              <a:gd name="connsiteY4" fmla="*/ 0 h 297016"/>
              <a:gd name="connsiteX0" fmla="*/ 0 w 6862732"/>
              <a:gd name="connsiteY0" fmla="*/ 0 h 297016"/>
              <a:gd name="connsiteX1" fmla="*/ 6862732 w 6862732"/>
              <a:gd name="connsiteY1" fmla="*/ 297016 h 297016"/>
              <a:gd name="connsiteX2" fmla="*/ 0 w 6862732"/>
              <a:gd name="connsiteY2" fmla="*/ 297016 h 297016"/>
              <a:gd name="connsiteX3" fmla="*/ 0 w 6862732"/>
              <a:gd name="connsiteY3" fmla="*/ 0 h 297016"/>
              <a:gd name="connsiteX0" fmla="*/ 0 w 6862732"/>
              <a:gd name="connsiteY0" fmla="*/ 0 h 297016"/>
              <a:gd name="connsiteX1" fmla="*/ 6862732 w 6862732"/>
              <a:gd name="connsiteY1" fmla="*/ 253354 h 297016"/>
              <a:gd name="connsiteX2" fmla="*/ 0 w 6862732"/>
              <a:gd name="connsiteY2" fmla="*/ 297016 h 297016"/>
              <a:gd name="connsiteX3" fmla="*/ 0 w 6862732"/>
              <a:gd name="connsiteY3" fmla="*/ 0 h 297016"/>
              <a:gd name="connsiteX0" fmla="*/ 0 w 6862732"/>
              <a:gd name="connsiteY0" fmla="*/ 0 h 297016"/>
              <a:gd name="connsiteX1" fmla="*/ 6862732 w 6862732"/>
              <a:gd name="connsiteY1" fmla="*/ 279549 h 297016"/>
              <a:gd name="connsiteX2" fmla="*/ 0 w 6862732"/>
              <a:gd name="connsiteY2" fmla="*/ 297016 h 297016"/>
              <a:gd name="connsiteX3" fmla="*/ 0 w 6862732"/>
              <a:gd name="connsiteY3" fmla="*/ 0 h 297016"/>
              <a:gd name="connsiteX0" fmla="*/ 0 w 6862732"/>
              <a:gd name="connsiteY0" fmla="*/ 0 h 297016"/>
              <a:gd name="connsiteX1" fmla="*/ 6862732 w 6862732"/>
              <a:gd name="connsiteY1" fmla="*/ 279549 h 297016"/>
              <a:gd name="connsiteX2" fmla="*/ 4729132 w 6862732"/>
              <a:gd name="connsiteY2" fmla="*/ 264363 h 297016"/>
              <a:gd name="connsiteX3" fmla="*/ 0 w 6862732"/>
              <a:gd name="connsiteY3" fmla="*/ 297016 h 297016"/>
              <a:gd name="connsiteX4" fmla="*/ 0 w 6862732"/>
              <a:gd name="connsiteY4" fmla="*/ 0 h 297016"/>
              <a:gd name="connsiteX0" fmla="*/ 0 w 6862732"/>
              <a:gd name="connsiteY0" fmla="*/ 0 h 334224"/>
              <a:gd name="connsiteX1" fmla="*/ 6862732 w 6862732"/>
              <a:gd name="connsiteY1" fmla="*/ 279549 h 334224"/>
              <a:gd name="connsiteX2" fmla="*/ 4738657 w 6862732"/>
              <a:gd name="connsiteY2" fmla="*/ 334224 h 334224"/>
              <a:gd name="connsiteX3" fmla="*/ 0 w 6862732"/>
              <a:gd name="connsiteY3" fmla="*/ 297016 h 334224"/>
              <a:gd name="connsiteX4" fmla="*/ 0 w 6862732"/>
              <a:gd name="connsiteY4" fmla="*/ 0 h 334224"/>
              <a:gd name="connsiteX0" fmla="*/ 0 w 6862732"/>
              <a:gd name="connsiteY0" fmla="*/ 0 h 1615004"/>
              <a:gd name="connsiteX1" fmla="*/ 6862732 w 6862732"/>
              <a:gd name="connsiteY1" fmla="*/ 279549 h 1615004"/>
              <a:gd name="connsiteX2" fmla="*/ 4662457 w 6862732"/>
              <a:gd name="connsiteY2" fmla="*/ 1615004 h 1615004"/>
              <a:gd name="connsiteX3" fmla="*/ 0 w 6862732"/>
              <a:gd name="connsiteY3" fmla="*/ 297016 h 1615004"/>
              <a:gd name="connsiteX4" fmla="*/ 0 w 6862732"/>
              <a:gd name="connsiteY4" fmla="*/ 0 h 1615004"/>
              <a:gd name="connsiteX0" fmla="*/ 0 w 6875432"/>
              <a:gd name="connsiteY0" fmla="*/ 0 h 1615004"/>
              <a:gd name="connsiteX1" fmla="*/ 6875432 w 6875432"/>
              <a:gd name="connsiteY1" fmla="*/ 163115 h 1615004"/>
              <a:gd name="connsiteX2" fmla="*/ 4662457 w 6875432"/>
              <a:gd name="connsiteY2" fmla="*/ 1615004 h 1615004"/>
              <a:gd name="connsiteX3" fmla="*/ 0 w 6875432"/>
              <a:gd name="connsiteY3" fmla="*/ 297016 h 1615004"/>
              <a:gd name="connsiteX4" fmla="*/ 0 w 6875432"/>
              <a:gd name="connsiteY4" fmla="*/ 0 h 1615004"/>
              <a:gd name="connsiteX0" fmla="*/ 0 w 6875432"/>
              <a:gd name="connsiteY0" fmla="*/ 0 h 473945"/>
              <a:gd name="connsiteX1" fmla="*/ 6875432 w 6875432"/>
              <a:gd name="connsiteY1" fmla="*/ 163115 h 473945"/>
              <a:gd name="connsiteX2" fmla="*/ 6872257 w 6875432"/>
              <a:gd name="connsiteY2" fmla="*/ 473945 h 473945"/>
              <a:gd name="connsiteX3" fmla="*/ 0 w 6875432"/>
              <a:gd name="connsiteY3" fmla="*/ 297016 h 473945"/>
              <a:gd name="connsiteX4" fmla="*/ 0 w 6875432"/>
              <a:gd name="connsiteY4" fmla="*/ 0 h 473945"/>
              <a:gd name="connsiteX0" fmla="*/ 0 w 6875432"/>
              <a:gd name="connsiteY0" fmla="*/ 0 h 297016"/>
              <a:gd name="connsiteX1" fmla="*/ 6875432 w 6875432"/>
              <a:gd name="connsiteY1" fmla="*/ 163115 h 297016"/>
              <a:gd name="connsiteX2" fmla="*/ 6779389 w 6875432"/>
              <a:gd name="connsiteY2" fmla="*/ 194502 h 297016"/>
              <a:gd name="connsiteX3" fmla="*/ 0 w 6875432"/>
              <a:gd name="connsiteY3" fmla="*/ 297016 h 297016"/>
              <a:gd name="connsiteX4" fmla="*/ 0 w 6875432"/>
              <a:gd name="connsiteY4" fmla="*/ 0 h 297016"/>
              <a:gd name="connsiteX0" fmla="*/ 0 w 6875432"/>
              <a:gd name="connsiteY0" fmla="*/ 0 h 297016"/>
              <a:gd name="connsiteX1" fmla="*/ 6875432 w 6875432"/>
              <a:gd name="connsiteY1" fmla="*/ 163115 h 297016"/>
              <a:gd name="connsiteX2" fmla="*/ 6865114 w 6875432"/>
              <a:gd name="connsiteY2" fmla="*/ 264363 h 297016"/>
              <a:gd name="connsiteX3" fmla="*/ 0 w 6875432"/>
              <a:gd name="connsiteY3" fmla="*/ 297016 h 297016"/>
              <a:gd name="connsiteX4" fmla="*/ 0 w 6875432"/>
              <a:gd name="connsiteY4" fmla="*/ 0 h 297016"/>
              <a:gd name="connsiteX0" fmla="*/ 0 w 6877814"/>
              <a:gd name="connsiteY0" fmla="*/ 0 h 427008"/>
              <a:gd name="connsiteX1" fmla="*/ 6877814 w 6877814"/>
              <a:gd name="connsiteY1" fmla="*/ 407627 h 427008"/>
              <a:gd name="connsiteX2" fmla="*/ 6865114 w 6877814"/>
              <a:gd name="connsiteY2" fmla="*/ 264363 h 427008"/>
              <a:gd name="connsiteX3" fmla="*/ 0 w 6877814"/>
              <a:gd name="connsiteY3" fmla="*/ 297016 h 427008"/>
              <a:gd name="connsiteX4" fmla="*/ 0 w 6877814"/>
              <a:gd name="connsiteY4" fmla="*/ 0 h 427008"/>
              <a:gd name="connsiteX0" fmla="*/ 0 w 6877814"/>
              <a:gd name="connsiteY0" fmla="*/ 0 h 419960"/>
              <a:gd name="connsiteX1" fmla="*/ 6877814 w 6877814"/>
              <a:gd name="connsiteY1" fmla="*/ 407627 h 419960"/>
              <a:gd name="connsiteX2" fmla="*/ 6874639 w 6877814"/>
              <a:gd name="connsiteY2" fmla="*/ 28582 h 419960"/>
              <a:gd name="connsiteX3" fmla="*/ 0 w 6877814"/>
              <a:gd name="connsiteY3" fmla="*/ 297016 h 419960"/>
              <a:gd name="connsiteX4" fmla="*/ 0 w 6877814"/>
              <a:gd name="connsiteY4" fmla="*/ 0 h 419960"/>
              <a:gd name="connsiteX0" fmla="*/ 0 w 6946087"/>
              <a:gd name="connsiteY0" fmla="*/ 0 h 421240"/>
              <a:gd name="connsiteX1" fmla="*/ 6877814 w 6946087"/>
              <a:gd name="connsiteY1" fmla="*/ 407627 h 421240"/>
              <a:gd name="connsiteX2" fmla="*/ 6946076 w 6946087"/>
              <a:gd name="connsiteY2" fmla="*/ 89708 h 421240"/>
              <a:gd name="connsiteX3" fmla="*/ 0 w 6946087"/>
              <a:gd name="connsiteY3" fmla="*/ 297016 h 421240"/>
              <a:gd name="connsiteX4" fmla="*/ 0 w 6946087"/>
              <a:gd name="connsiteY4" fmla="*/ 0 h 421240"/>
              <a:gd name="connsiteX0" fmla="*/ 0 w 6946076"/>
              <a:gd name="connsiteY0" fmla="*/ 0 h 422755"/>
              <a:gd name="connsiteX1" fmla="*/ 6877814 w 6946076"/>
              <a:gd name="connsiteY1" fmla="*/ 407627 h 422755"/>
              <a:gd name="connsiteX2" fmla="*/ 6946076 w 6946076"/>
              <a:gd name="connsiteY2" fmla="*/ 89708 h 422755"/>
              <a:gd name="connsiteX3" fmla="*/ 0 w 6946076"/>
              <a:gd name="connsiteY3" fmla="*/ 297016 h 422755"/>
              <a:gd name="connsiteX4" fmla="*/ 0 w 6946076"/>
              <a:gd name="connsiteY4" fmla="*/ 0 h 422755"/>
              <a:gd name="connsiteX0" fmla="*/ 0 w 6947041"/>
              <a:gd name="connsiteY0" fmla="*/ 0 h 431685"/>
              <a:gd name="connsiteX1" fmla="*/ 6877814 w 6947041"/>
              <a:gd name="connsiteY1" fmla="*/ 407627 h 431685"/>
              <a:gd name="connsiteX2" fmla="*/ 6946076 w 6947041"/>
              <a:gd name="connsiteY2" fmla="*/ 89708 h 431685"/>
              <a:gd name="connsiteX3" fmla="*/ 0 w 6947041"/>
              <a:gd name="connsiteY3" fmla="*/ 297016 h 431685"/>
              <a:gd name="connsiteX4" fmla="*/ 0 w 6947041"/>
              <a:gd name="connsiteY4" fmla="*/ 0 h 431685"/>
              <a:gd name="connsiteX0" fmla="*/ 0 w 6880023"/>
              <a:gd name="connsiteY0" fmla="*/ 0 h 431095"/>
              <a:gd name="connsiteX1" fmla="*/ 6877814 w 6880023"/>
              <a:gd name="connsiteY1" fmla="*/ 407627 h 431095"/>
              <a:gd name="connsiteX2" fmla="*/ 6874638 w 6880023"/>
              <a:gd name="connsiteY2" fmla="*/ 80973 h 431095"/>
              <a:gd name="connsiteX3" fmla="*/ 0 w 6880023"/>
              <a:gd name="connsiteY3" fmla="*/ 297016 h 431095"/>
              <a:gd name="connsiteX4" fmla="*/ 0 w 6880023"/>
              <a:gd name="connsiteY4" fmla="*/ 0 h 431095"/>
              <a:gd name="connsiteX0" fmla="*/ 0 w 6878766"/>
              <a:gd name="connsiteY0" fmla="*/ 0 h 297017"/>
              <a:gd name="connsiteX1" fmla="*/ 6873052 w 6878766"/>
              <a:gd name="connsiteY1" fmla="*/ 224241 h 297017"/>
              <a:gd name="connsiteX2" fmla="*/ 6874638 w 6878766"/>
              <a:gd name="connsiteY2" fmla="*/ 80973 h 297017"/>
              <a:gd name="connsiteX3" fmla="*/ 0 w 6878766"/>
              <a:gd name="connsiteY3" fmla="*/ 297016 h 297017"/>
              <a:gd name="connsiteX4" fmla="*/ 0 w 6878766"/>
              <a:gd name="connsiteY4" fmla="*/ 0 h 297017"/>
              <a:gd name="connsiteX0" fmla="*/ 0 w 6877695"/>
              <a:gd name="connsiteY0" fmla="*/ 203656 h 500673"/>
              <a:gd name="connsiteX1" fmla="*/ 6865908 w 6877695"/>
              <a:gd name="connsiteY1" fmla="*/ 0 h 500673"/>
              <a:gd name="connsiteX2" fmla="*/ 6874638 w 6877695"/>
              <a:gd name="connsiteY2" fmla="*/ 284629 h 500673"/>
              <a:gd name="connsiteX3" fmla="*/ 0 w 6877695"/>
              <a:gd name="connsiteY3" fmla="*/ 500672 h 500673"/>
              <a:gd name="connsiteX4" fmla="*/ 0 w 6877695"/>
              <a:gd name="connsiteY4" fmla="*/ 203656 h 500673"/>
              <a:gd name="connsiteX0" fmla="*/ 0 w 6865908"/>
              <a:gd name="connsiteY0" fmla="*/ 203656 h 500673"/>
              <a:gd name="connsiteX1" fmla="*/ 6865908 w 6865908"/>
              <a:gd name="connsiteY1" fmla="*/ 0 h 500673"/>
              <a:gd name="connsiteX2" fmla="*/ 6853207 w 6865908"/>
              <a:gd name="connsiteY2" fmla="*/ 459281 h 500673"/>
              <a:gd name="connsiteX3" fmla="*/ 0 w 6865908"/>
              <a:gd name="connsiteY3" fmla="*/ 500672 h 500673"/>
              <a:gd name="connsiteX4" fmla="*/ 0 w 6865908"/>
              <a:gd name="connsiteY4" fmla="*/ 203656 h 500673"/>
              <a:gd name="connsiteX0" fmla="*/ 0 w 6865908"/>
              <a:gd name="connsiteY0" fmla="*/ 203656 h 500673"/>
              <a:gd name="connsiteX1" fmla="*/ 6865908 w 6865908"/>
              <a:gd name="connsiteY1" fmla="*/ 0 h 500673"/>
              <a:gd name="connsiteX2" fmla="*/ 6853207 w 6865908"/>
              <a:gd name="connsiteY2" fmla="*/ 468013 h 500673"/>
              <a:gd name="connsiteX3" fmla="*/ 0 w 6865908"/>
              <a:gd name="connsiteY3" fmla="*/ 500672 h 500673"/>
              <a:gd name="connsiteX4" fmla="*/ 0 w 6865908"/>
              <a:gd name="connsiteY4" fmla="*/ 203656 h 500673"/>
              <a:gd name="connsiteX0" fmla="*/ 0 w 6866703"/>
              <a:gd name="connsiteY0" fmla="*/ 203656 h 500673"/>
              <a:gd name="connsiteX1" fmla="*/ 6865908 w 6866703"/>
              <a:gd name="connsiteY1" fmla="*/ 0 h 500673"/>
              <a:gd name="connsiteX2" fmla="*/ 6860351 w 6866703"/>
              <a:gd name="connsiteY2" fmla="*/ 468013 h 500673"/>
              <a:gd name="connsiteX3" fmla="*/ 0 w 6866703"/>
              <a:gd name="connsiteY3" fmla="*/ 500672 h 500673"/>
              <a:gd name="connsiteX4" fmla="*/ 0 w 6866703"/>
              <a:gd name="connsiteY4" fmla="*/ 203656 h 500673"/>
              <a:gd name="connsiteX0" fmla="*/ 0 w 6868289"/>
              <a:gd name="connsiteY0" fmla="*/ 0 h 318870"/>
              <a:gd name="connsiteX1" fmla="*/ 6868289 w 6868289"/>
              <a:gd name="connsiteY1" fmla="*/ 67052 h 318870"/>
              <a:gd name="connsiteX2" fmla="*/ 6860351 w 6868289"/>
              <a:gd name="connsiteY2" fmla="*/ 264357 h 318870"/>
              <a:gd name="connsiteX3" fmla="*/ 0 w 6868289"/>
              <a:gd name="connsiteY3" fmla="*/ 297016 h 318870"/>
              <a:gd name="connsiteX4" fmla="*/ 0 w 6868289"/>
              <a:gd name="connsiteY4" fmla="*/ 0 h 318870"/>
              <a:gd name="connsiteX0" fmla="*/ 0 w 6864047"/>
              <a:gd name="connsiteY0" fmla="*/ 0 h 337822"/>
              <a:gd name="connsiteX1" fmla="*/ 6856383 w 6864047"/>
              <a:gd name="connsiteY1" fmla="*/ 171843 h 337822"/>
              <a:gd name="connsiteX2" fmla="*/ 6860351 w 6864047"/>
              <a:gd name="connsiteY2" fmla="*/ 264357 h 337822"/>
              <a:gd name="connsiteX3" fmla="*/ 0 w 6864047"/>
              <a:gd name="connsiteY3" fmla="*/ 297016 h 337822"/>
              <a:gd name="connsiteX4" fmla="*/ 0 w 6864047"/>
              <a:gd name="connsiteY4" fmla="*/ 0 h 337822"/>
              <a:gd name="connsiteX0" fmla="*/ 0 w 6864047"/>
              <a:gd name="connsiteY0" fmla="*/ 0 h 337826"/>
              <a:gd name="connsiteX1" fmla="*/ 6856383 w 6864047"/>
              <a:gd name="connsiteY1" fmla="*/ 171843 h 337826"/>
              <a:gd name="connsiteX2" fmla="*/ 6860351 w 6864047"/>
              <a:gd name="connsiteY2" fmla="*/ 264357 h 337826"/>
              <a:gd name="connsiteX3" fmla="*/ 0 w 6864047"/>
              <a:gd name="connsiteY3" fmla="*/ 297016 h 337826"/>
              <a:gd name="connsiteX4" fmla="*/ 0 w 6864047"/>
              <a:gd name="connsiteY4" fmla="*/ 0 h 337826"/>
              <a:gd name="connsiteX0" fmla="*/ 7620 w 6864047"/>
              <a:gd name="connsiteY0" fmla="*/ 0 h 533433"/>
              <a:gd name="connsiteX1" fmla="*/ 6856383 w 6864047"/>
              <a:gd name="connsiteY1" fmla="*/ 367453 h 533433"/>
              <a:gd name="connsiteX2" fmla="*/ 6860351 w 6864047"/>
              <a:gd name="connsiteY2" fmla="*/ 459967 h 533433"/>
              <a:gd name="connsiteX3" fmla="*/ 0 w 6864047"/>
              <a:gd name="connsiteY3" fmla="*/ 492626 h 533433"/>
              <a:gd name="connsiteX4" fmla="*/ 7620 w 6864047"/>
              <a:gd name="connsiteY4" fmla="*/ 0 h 53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047" h="533433">
                <a:moveTo>
                  <a:pt x="7620" y="0"/>
                </a:moveTo>
                <a:lnTo>
                  <a:pt x="6856383" y="367453"/>
                </a:lnTo>
                <a:cubicBezTo>
                  <a:pt x="6855325" y="471063"/>
                  <a:pt x="6870933" y="627064"/>
                  <a:pt x="6860351" y="459967"/>
                </a:cubicBezTo>
                <a:lnTo>
                  <a:pt x="0" y="492626"/>
                </a:lnTo>
                <a:lnTo>
                  <a:pt x="7620" y="0"/>
                </a:lnTo>
                <a:close/>
              </a:path>
            </a:pathLst>
          </a:custGeom>
          <a:solidFill>
            <a:srgbClr val="CAD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4F5529"/>
              </a:solidFill>
            </a:endParaRPr>
          </a:p>
        </p:txBody>
      </p:sp>
      <p:sp>
        <p:nvSpPr>
          <p:cNvPr id="16" name="27 CuadroTexto"/>
          <p:cNvSpPr txBox="1"/>
          <p:nvPr userDrawn="1"/>
        </p:nvSpPr>
        <p:spPr>
          <a:xfrm>
            <a:off x="4725144" y="8276253"/>
            <a:ext cx="2016224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altLang="es-CO" sz="1400" b="1" dirty="0">
                <a:solidFill>
                  <a:srgbClr val="4F5529"/>
                </a:solidFill>
                <a:latin typeface="+mn-lt"/>
                <a:cs typeface="Arial" panose="020B0604020202020204" pitchFamily="34" charset="0"/>
              </a:rPr>
              <a:t>IDU en línea:</a:t>
            </a:r>
          </a:p>
          <a:p>
            <a:pPr algn="r">
              <a:lnSpc>
                <a:spcPts val="1100"/>
              </a:lnSpc>
            </a:pPr>
            <a:r>
              <a:rPr lang="es-ES" sz="1050" dirty="0">
                <a:solidFill>
                  <a:srgbClr val="4F5529"/>
                </a:solidFill>
                <a:latin typeface="+mn-lt"/>
                <a:cs typeface="Arial" panose="020B0604020202020204" pitchFamily="34" charset="0"/>
              </a:rPr>
              <a:t>www.idu.gov.co</a:t>
            </a:r>
          </a:p>
          <a:p>
            <a:pPr algn="r">
              <a:lnSpc>
                <a:spcPts val="1100"/>
              </a:lnSpc>
            </a:pPr>
            <a:r>
              <a:rPr lang="es-ES" sz="1050" dirty="0">
                <a:solidFill>
                  <a:srgbClr val="4F5529"/>
                </a:solidFill>
                <a:latin typeface="+mn-lt"/>
                <a:cs typeface="Arial" panose="020B0604020202020204" pitchFamily="34" charset="0"/>
              </a:rPr>
              <a:t>Línea gratuita: 018000910312</a:t>
            </a:r>
          </a:p>
          <a:p>
            <a:pPr algn="r">
              <a:lnSpc>
                <a:spcPts val="1100"/>
              </a:lnSpc>
            </a:pPr>
            <a:r>
              <a:rPr lang="es-ES" sz="1050" dirty="0">
                <a:solidFill>
                  <a:srgbClr val="4F5529"/>
                </a:solidFill>
                <a:latin typeface="+mn-lt"/>
                <a:cs typeface="Arial" panose="020B0604020202020204" pitchFamily="34" charset="0"/>
              </a:rPr>
              <a:t>341 2214 – 338 7555</a:t>
            </a:r>
          </a:p>
          <a:p>
            <a:pPr algn="r">
              <a:lnSpc>
                <a:spcPts val="1100"/>
              </a:lnSpc>
            </a:pPr>
            <a:r>
              <a:rPr lang="es-ES" sz="1050" dirty="0">
                <a:solidFill>
                  <a:srgbClr val="4F5529"/>
                </a:solidFill>
                <a:latin typeface="+mn-lt"/>
                <a:cs typeface="Arial" panose="020B0604020202020204" pitchFamily="34" charset="0"/>
              </a:rPr>
              <a:t>atnciudadano@idu.gov.co</a:t>
            </a:r>
            <a:endParaRPr lang="es-CO" sz="1050" dirty="0">
              <a:solidFill>
                <a:srgbClr val="4F5529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2900" y="8236894"/>
            <a:ext cx="387936" cy="789567"/>
          </a:xfrm>
          <a:prstGeom prst="rect">
            <a:avLst/>
          </a:prstGeom>
        </p:spPr>
      </p:pic>
      <p:grpSp>
        <p:nvGrpSpPr>
          <p:cNvPr id="18" name="Grupo 17"/>
          <p:cNvGrpSpPr/>
          <p:nvPr userDrawn="1"/>
        </p:nvGrpSpPr>
        <p:grpSpPr>
          <a:xfrm>
            <a:off x="5760511" y="-2477"/>
            <a:ext cx="908849" cy="1262110"/>
            <a:chOff x="5589241" y="-2477"/>
            <a:chExt cx="908849" cy="1262110"/>
          </a:xfrm>
        </p:grpSpPr>
        <p:sp>
          <p:nvSpPr>
            <p:cNvPr id="19" name="Cheurón 19"/>
            <p:cNvSpPr/>
            <p:nvPr userDrawn="1"/>
          </p:nvSpPr>
          <p:spPr>
            <a:xfrm rot="16200000">
              <a:off x="5412611" y="174153"/>
              <a:ext cx="1262110" cy="908849"/>
            </a:xfrm>
            <a:custGeom>
              <a:avLst/>
              <a:gdLst>
                <a:gd name="connsiteX0" fmla="*/ 0 w 1259633"/>
                <a:gd name="connsiteY0" fmla="*/ 0 h 1008112"/>
                <a:gd name="connsiteX1" fmla="*/ 1156221 w 1259633"/>
                <a:gd name="connsiteY1" fmla="*/ 0 h 1008112"/>
                <a:gd name="connsiteX2" fmla="*/ 1259633 w 1259633"/>
                <a:gd name="connsiteY2" fmla="*/ 504056 h 1008112"/>
                <a:gd name="connsiteX3" fmla="*/ 1156221 w 1259633"/>
                <a:gd name="connsiteY3" fmla="*/ 1008112 h 1008112"/>
                <a:gd name="connsiteX4" fmla="*/ 0 w 1259633"/>
                <a:gd name="connsiteY4" fmla="*/ 1008112 h 1008112"/>
                <a:gd name="connsiteX5" fmla="*/ 103412 w 1259633"/>
                <a:gd name="connsiteY5" fmla="*/ 504056 h 1008112"/>
                <a:gd name="connsiteX6" fmla="*/ 0 w 1259633"/>
                <a:gd name="connsiteY6" fmla="*/ 0 h 1008112"/>
                <a:gd name="connsiteX0" fmla="*/ 0 w 1259633"/>
                <a:gd name="connsiteY0" fmla="*/ 0 h 1008112"/>
                <a:gd name="connsiteX1" fmla="*/ 1254646 w 1259633"/>
                <a:gd name="connsiteY1" fmla="*/ 3178 h 1008112"/>
                <a:gd name="connsiteX2" fmla="*/ 1259633 w 1259633"/>
                <a:gd name="connsiteY2" fmla="*/ 504056 h 1008112"/>
                <a:gd name="connsiteX3" fmla="*/ 1156221 w 1259633"/>
                <a:gd name="connsiteY3" fmla="*/ 1008112 h 1008112"/>
                <a:gd name="connsiteX4" fmla="*/ 0 w 1259633"/>
                <a:gd name="connsiteY4" fmla="*/ 1008112 h 1008112"/>
                <a:gd name="connsiteX5" fmla="*/ 103412 w 1259633"/>
                <a:gd name="connsiteY5" fmla="*/ 504056 h 1008112"/>
                <a:gd name="connsiteX6" fmla="*/ 0 w 1259633"/>
                <a:gd name="connsiteY6" fmla="*/ 0 h 1008112"/>
                <a:gd name="connsiteX0" fmla="*/ 0 w 1264173"/>
                <a:gd name="connsiteY0" fmla="*/ 0 h 1008112"/>
                <a:gd name="connsiteX1" fmla="*/ 1254646 w 1264173"/>
                <a:gd name="connsiteY1" fmla="*/ 3178 h 1008112"/>
                <a:gd name="connsiteX2" fmla="*/ 1259633 w 1264173"/>
                <a:gd name="connsiteY2" fmla="*/ 504056 h 1008112"/>
                <a:gd name="connsiteX3" fmla="*/ 1264173 w 1264173"/>
                <a:gd name="connsiteY3" fmla="*/ 1004940 h 1008112"/>
                <a:gd name="connsiteX4" fmla="*/ 0 w 1264173"/>
                <a:gd name="connsiteY4" fmla="*/ 1008112 h 1008112"/>
                <a:gd name="connsiteX5" fmla="*/ 103412 w 1264173"/>
                <a:gd name="connsiteY5" fmla="*/ 504056 h 1008112"/>
                <a:gd name="connsiteX6" fmla="*/ 0 w 1264173"/>
                <a:gd name="connsiteY6" fmla="*/ 0 h 1008112"/>
                <a:gd name="connsiteX0" fmla="*/ 0 w 1260045"/>
                <a:gd name="connsiteY0" fmla="*/ 0 h 1008112"/>
                <a:gd name="connsiteX1" fmla="*/ 1254646 w 1260045"/>
                <a:gd name="connsiteY1" fmla="*/ 3178 h 1008112"/>
                <a:gd name="connsiteX2" fmla="*/ 1259633 w 1260045"/>
                <a:gd name="connsiteY2" fmla="*/ 504056 h 1008112"/>
                <a:gd name="connsiteX3" fmla="*/ 1259412 w 1260045"/>
                <a:gd name="connsiteY3" fmla="*/ 1004943 h 1008112"/>
                <a:gd name="connsiteX4" fmla="*/ 0 w 1260045"/>
                <a:gd name="connsiteY4" fmla="*/ 1008112 h 1008112"/>
                <a:gd name="connsiteX5" fmla="*/ 103412 w 1260045"/>
                <a:gd name="connsiteY5" fmla="*/ 504056 h 1008112"/>
                <a:gd name="connsiteX6" fmla="*/ 0 w 1260045"/>
                <a:gd name="connsiteY6" fmla="*/ 0 h 1008112"/>
                <a:gd name="connsiteX0" fmla="*/ 0 w 1262110"/>
                <a:gd name="connsiteY0" fmla="*/ 0 h 1008112"/>
                <a:gd name="connsiteX1" fmla="*/ 1261793 w 1262110"/>
                <a:gd name="connsiteY1" fmla="*/ 3181 h 1008112"/>
                <a:gd name="connsiteX2" fmla="*/ 1259633 w 1262110"/>
                <a:gd name="connsiteY2" fmla="*/ 504056 h 1008112"/>
                <a:gd name="connsiteX3" fmla="*/ 1259412 w 1262110"/>
                <a:gd name="connsiteY3" fmla="*/ 1004943 h 1008112"/>
                <a:gd name="connsiteX4" fmla="*/ 0 w 1262110"/>
                <a:gd name="connsiteY4" fmla="*/ 1008112 h 1008112"/>
                <a:gd name="connsiteX5" fmla="*/ 103412 w 1262110"/>
                <a:gd name="connsiteY5" fmla="*/ 504056 h 1008112"/>
                <a:gd name="connsiteX6" fmla="*/ 0 w 1262110"/>
                <a:gd name="connsiteY6" fmla="*/ 0 h 100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2110" h="1008112">
                  <a:moveTo>
                    <a:pt x="0" y="0"/>
                  </a:moveTo>
                  <a:lnTo>
                    <a:pt x="1261793" y="3181"/>
                  </a:lnTo>
                  <a:cubicBezTo>
                    <a:pt x="1263455" y="170140"/>
                    <a:pt x="1257971" y="337097"/>
                    <a:pt x="1259633" y="504056"/>
                  </a:cubicBezTo>
                  <a:cubicBezTo>
                    <a:pt x="1261146" y="671017"/>
                    <a:pt x="1257899" y="837982"/>
                    <a:pt x="1259412" y="1004943"/>
                  </a:cubicBezTo>
                  <a:lnTo>
                    <a:pt x="0" y="1008112"/>
                  </a:lnTo>
                  <a:lnTo>
                    <a:pt x="103412" y="504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99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20" name="9 Imagen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72439" y="539552"/>
              <a:ext cx="742455" cy="4519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-1" y="1285852"/>
            <a:ext cx="6858000" cy="757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s-ES" sz="2800" b="1" dirty="0">
                <a:solidFill>
                  <a:srgbClr val="4F5529"/>
                </a:solidFill>
              </a:rPr>
              <a:t>INICIAMOS LA CONSTRUCCIÓN</a:t>
            </a:r>
            <a:endParaRPr lang="es-CO" sz="2800" b="1" dirty="0">
              <a:solidFill>
                <a:srgbClr val="4F5529"/>
              </a:solidFill>
            </a:endParaRPr>
          </a:p>
          <a:p>
            <a:pPr algn="ctr">
              <a:lnSpc>
                <a:spcPts val="2900"/>
              </a:lnSpc>
            </a:pPr>
            <a:r>
              <a:rPr lang="es-ES" sz="2800" b="1" dirty="0" smtClean="0">
                <a:solidFill>
                  <a:srgbClr val="4F5529"/>
                </a:solidFill>
              </a:rPr>
              <a:t>DE LA TRONCAL AVENIDA 68</a:t>
            </a:r>
            <a:endParaRPr lang="es-CO" sz="2800" b="1" dirty="0">
              <a:solidFill>
                <a:srgbClr val="4F5529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24" y="1956462"/>
            <a:ext cx="6858000" cy="329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rgbClr val="8D993A"/>
                </a:solidFill>
                <a:latin typeface="+mj-lt"/>
                <a:cs typeface="Arial" panose="020B0604020202020204" pitchFamily="34" charset="0"/>
              </a:rPr>
              <a:t> Grupo 5: entre Calle 24 y Calle 46</a:t>
            </a:r>
            <a:endParaRPr lang="es-ES" sz="1600" b="1" dirty="0">
              <a:solidFill>
                <a:srgbClr val="8D993A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Redondear rectángulo de esquina diagonal 22"/>
          <p:cNvSpPr/>
          <p:nvPr/>
        </p:nvSpPr>
        <p:spPr>
          <a:xfrm>
            <a:off x="553632" y="2285984"/>
            <a:ext cx="5750735" cy="517511"/>
          </a:xfrm>
          <a:prstGeom prst="round2DiagRect">
            <a:avLst>
              <a:gd name="adj1" fmla="val 47578"/>
              <a:gd name="adj2" fmla="val 0"/>
            </a:avLst>
          </a:prstGeom>
          <a:solidFill>
            <a:srgbClr val="CAD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700" dirty="0" smtClean="0">
                <a:solidFill>
                  <a:srgbClr val="4F5529"/>
                </a:solidFill>
                <a:cs typeface="Arial" panose="020B0604020202020204" pitchFamily="34" charset="0"/>
              </a:rPr>
              <a:t>CIERRE </a:t>
            </a:r>
            <a:r>
              <a:rPr lang="es-CO" sz="1700" dirty="0" smtClean="0">
                <a:solidFill>
                  <a:srgbClr val="4F5529"/>
                </a:solidFill>
                <a:cs typeface="Arial" panose="020B0604020202020204" pitchFamily="34" charset="0"/>
              </a:rPr>
              <a:t>DE ACTA DE </a:t>
            </a:r>
            <a:r>
              <a:rPr lang="es-CO" sz="1700" dirty="0" smtClean="0">
                <a:solidFill>
                  <a:srgbClr val="4F5529"/>
                </a:solidFill>
                <a:cs typeface="Arial" panose="020B0604020202020204" pitchFamily="34" charset="0"/>
              </a:rPr>
              <a:t>VECINDAD</a:t>
            </a:r>
            <a:endParaRPr lang="es-ES" sz="1700" dirty="0">
              <a:solidFill>
                <a:srgbClr val="4F5529"/>
              </a:solidFill>
              <a:cs typeface="Arial" panose="020B0604020202020204" pitchFamily="34" charset="0"/>
            </a:endParaRPr>
          </a:p>
        </p:txBody>
      </p:sp>
      <p:sp>
        <p:nvSpPr>
          <p:cNvPr id="9" name="56 CuadroTexto">
            <a:extLst>
              <a:ext uri="{FF2B5EF4-FFF2-40B4-BE49-F238E27FC236}">
                <a16:creationId xmlns:a16="http://schemas.microsoft.com/office/drawing/2014/main" xmlns="" id="{A32D2C1A-23D3-40AC-AF59-C10CD1EE1F31}"/>
              </a:ext>
            </a:extLst>
          </p:cNvPr>
          <p:cNvSpPr txBox="1"/>
          <p:nvPr/>
        </p:nvSpPr>
        <p:spPr>
          <a:xfrm>
            <a:off x="151491" y="285720"/>
            <a:ext cx="6849409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Volante: 1   Fecha: </a:t>
            </a:r>
            <a:r>
              <a:rPr lang="es-CO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28-07-20   </a:t>
            </a:r>
            <a:r>
              <a:rPr lang="es-CO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Contrato: IDU-349-2020  </a:t>
            </a:r>
            <a:r>
              <a:rPr lang="es-CO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Localidades: </a:t>
            </a:r>
            <a:r>
              <a:rPr lang="es-CO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Engativá, Teusaquillo y Fontibón</a:t>
            </a:r>
          </a:p>
        </p:txBody>
      </p:sp>
      <p:sp>
        <p:nvSpPr>
          <p:cNvPr id="10" name="27 CuadroTexto">
            <a:extLst>
              <a:ext uri="{FF2B5EF4-FFF2-40B4-BE49-F238E27FC236}">
                <a16:creationId xmlns:a16="http://schemas.microsoft.com/office/drawing/2014/main" xmlns="" id="{3751C27E-E159-44AE-A6DC-0C8282ACD104}"/>
              </a:ext>
            </a:extLst>
          </p:cNvPr>
          <p:cNvSpPr txBox="1"/>
          <p:nvPr/>
        </p:nvSpPr>
        <p:spPr>
          <a:xfrm>
            <a:off x="902000" y="8385822"/>
            <a:ext cx="337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altLang="es-CO" sz="9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Calle 43 # 66a - 30 local 3, Edificio El Greco Reservado P.H.</a:t>
            </a:r>
          </a:p>
          <a:p>
            <a:r>
              <a:rPr lang="es-ES" altLang="es-CO" sz="900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a V de 8:00 a.m. a 12:00 m. y 1:00 a 5:00 p.m. </a:t>
            </a:r>
          </a:p>
          <a:p>
            <a:r>
              <a:rPr lang="es-ES" alt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Teléfono: 3104273383</a:t>
            </a:r>
          </a:p>
          <a:p>
            <a:r>
              <a:rPr lang="es-CO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atencionciudadanot5@conconcreto.com</a:t>
            </a:r>
            <a:endParaRPr lang="es-ES" altLang="es-CO" sz="9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23 CuadroTexto">
            <a:extLst>
              <a:ext uri="{FF2B5EF4-FFF2-40B4-BE49-F238E27FC236}">
                <a16:creationId xmlns:a16="http://schemas.microsoft.com/office/drawing/2014/main" xmlns="" id="{AB42D27D-E37B-4665-AAB4-4966C4996856}"/>
              </a:ext>
            </a:extLst>
          </p:cNvPr>
          <p:cNvSpPr txBox="1"/>
          <p:nvPr/>
        </p:nvSpPr>
        <p:spPr>
          <a:xfrm>
            <a:off x="902000" y="8143351"/>
            <a:ext cx="3636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información sobre el Contrato IDU 349 de 2020: </a:t>
            </a:r>
          </a:p>
        </p:txBody>
      </p:sp>
      <p:sp>
        <p:nvSpPr>
          <p:cNvPr id="53" name="1 CuadroTexto">
            <a:extLst>
              <a:ext uri="{FF2B5EF4-FFF2-40B4-BE49-F238E27FC236}">
                <a16:creationId xmlns=""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71480" y="2926667"/>
            <a:ext cx="5759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Señores</a:t>
            </a:r>
          </a:p>
          <a:p>
            <a:r>
              <a:rPr lang="es-CO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Propietarios Tramos XXXXXXXXXXX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764704" y="6846258"/>
            <a:ext cx="216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upo 201"/>
          <p:cNvGrpSpPr/>
          <p:nvPr/>
        </p:nvGrpSpPr>
        <p:grpSpPr>
          <a:xfrm>
            <a:off x="1570171" y="6272832"/>
            <a:ext cx="402927" cy="402202"/>
            <a:chOff x="-2627312" y="5181601"/>
            <a:chExt cx="882649" cy="881062"/>
          </a:xfrm>
          <a:solidFill>
            <a:srgbClr val="4F5529"/>
          </a:solidFill>
        </p:grpSpPr>
        <p:sp>
          <p:nvSpPr>
            <p:cNvPr id="56" name="Freeform 5"/>
            <p:cNvSpPr>
              <a:spLocks noEditPoints="1"/>
            </p:cNvSpPr>
            <p:nvPr/>
          </p:nvSpPr>
          <p:spPr bwMode="auto">
            <a:xfrm>
              <a:off x="-2627312" y="5278438"/>
              <a:ext cx="882649" cy="784225"/>
            </a:xfrm>
            <a:custGeom>
              <a:avLst/>
              <a:gdLst>
                <a:gd name="T0" fmla="*/ 2023 w 2023"/>
                <a:gd name="T1" fmla="*/ 902 h 1798"/>
                <a:gd name="T2" fmla="*/ 2023 w 2023"/>
                <a:gd name="T3" fmla="*/ 1580 h 1798"/>
                <a:gd name="T4" fmla="*/ 1804 w 2023"/>
                <a:gd name="T5" fmla="*/ 1798 h 1798"/>
                <a:gd name="T6" fmla="*/ 504 w 2023"/>
                <a:gd name="T7" fmla="*/ 1798 h 1798"/>
                <a:gd name="T8" fmla="*/ 288 w 2023"/>
                <a:gd name="T9" fmla="*/ 1591 h 1798"/>
                <a:gd name="T10" fmla="*/ 255 w 2023"/>
                <a:gd name="T11" fmla="*/ 1558 h 1798"/>
                <a:gd name="T12" fmla="*/ 158 w 2023"/>
                <a:gd name="T13" fmla="*/ 1557 h 1798"/>
                <a:gd name="T14" fmla="*/ 20 w 2023"/>
                <a:gd name="T15" fmla="*/ 1377 h 1798"/>
                <a:gd name="T16" fmla="*/ 119 w 2023"/>
                <a:gd name="T17" fmla="*/ 897 h 1798"/>
                <a:gd name="T18" fmla="*/ 258 w 2023"/>
                <a:gd name="T19" fmla="*/ 215 h 1798"/>
                <a:gd name="T20" fmla="*/ 385 w 2023"/>
                <a:gd name="T21" fmla="*/ 30 h 1798"/>
                <a:gd name="T22" fmla="*/ 429 w 2023"/>
                <a:gd name="T23" fmla="*/ 50 h 1798"/>
                <a:gd name="T24" fmla="*/ 546 w 2023"/>
                <a:gd name="T25" fmla="*/ 288 h 1798"/>
                <a:gd name="T26" fmla="*/ 663 w 2023"/>
                <a:gd name="T27" fmla="*/ 345 h 1798"/>
                <a:gd name="T28" fmla="*/ 731 w 2023"/>
                <a:gd name="T29" fmla="*/ 335 h 1798"/>
                <a:gd name="T30" fmla="*/ 770 w 2023"/>
                <a:gd name="T31" fmla="*/ 150 h 1798"/>
                <a:gd name="T32" fmla="*/ 697 w 2023"/>
                <a:gd name="T33" fmla="*/ 112 h 1798"/>
                <a:gd name="T34" fmla="*/ 651 w 2023"/>
                <a:gd name="T35" fmla="*/ 15 h 1798"/>
                <a:gd name="T36" fmla="*/ 681 w 2023"/>
                <a:gd name="T37" fmla="*/ 4 h 1798"/>
                <a:gd name="T38" fmla="*/ 1261 w 2023"/>
                <a:gd name="T39" fmla="*/ 4 h 1798"/>
                <a:gd name="T40" fmla="*/ 1296 w 2023"/>
                <a:gd name="T41" fmla="*/ 48 h 1798"/>
                <a:gd name="T42" fmla="*/ 1395 w 2023"/>
                <a:gd name="T43" fmla="*/ 275 h 1798"/>
                <a:gd name="T44" fmla="*/ 1534 w 2023"/>
                <a:gd name="T45" fmla="*/ 346 h 1798"/>
                <a:gd name="T46" fmla="*/ 1588 w 2023"/>
                <a:gd name="T47" fmla="*/ 340 h 1798"/>
                <a:gd name="T48" fmla="*/ 1623 w 2023"/>
                <a:gd name="T49" fmla="*/ 136 h 1798"/>
                <a:gd name="T50" fmla="*/ 1573 w 2023"/>
                <a:gd name="T51" fmla="*/ 112 h 1798"/>
                <a:gd name="T52" fmla="*/ 1513 w 2023"/>
                <a:gd name="T53" fmla="*/ 25 h 1798"/>
                <a:gd name="T54" fmla="*/ 1543 w 2023"/>
                <a:gd name="T55" fmla="*/ 4 h 1798"/>
                <a:gd name="T56" fmla="*/ 1843 w 2023"/>
                <a:gd name="T57" fmla="*/ 6 h 1798"/>
                <a:gd name="T58" fmla="*/ 2022 w 2023"/>
                <a:gd name="T59" fmla="*/ 209 h 1798"/>
                <a:gd name="T60" fmla="*/ 2023 w 2023"/>
                <a:gd name="T61" fmla="*/ 902 h 1798"/>
                <a:gd name="T62" fmla="*/ 1074 w 2023"/>
                <a:gd name="T63" fmla="*/ 465 h 1798"/>
                <a:gd name="T64" fmla="*/ 359 w 2023"/>
                <a:gd name="T65" fmla="*/ 465 h 1798"/>
                <a:gd name="T66" fmla="*/ 309 w 2023"/>
                <a:gd name="T67" fmla="*/ 503 h 1798"/>
                <a:gd name="T68" fmla="*/ 135 w 2023"/>
                <a:gd name="T69" fmla="*/ 1357 h 1798"/>
                <a:gd name="T70" fmla="*/ 215 w 2023"/>
                <a:gd name="T71" fmla="*/ 1458 h 1798"/>
                <a:gd name="T72" fmla="*/ 1526 w 2023"/>
                <a:gd name="T73" fmla="*/ 1458 h 1798"/>
                <a:gd name="T74" fmla="*/ 1649 w 2023"/>
                <a:gd name="T75" fmla="*/ 1361 h 1798"/>
                <a:gd name="T76" fmla="*/ 1823 w 2023"/>
                <a:gd name="T77" fmla="*/ 511 h 1798"/>
                <a:gd name="T78" fmla="*/ 1786 w 2023"/>
                <a:gd name="T79" fmla="*/ 465 h 1798"/>
                <a:gd name="T80" fmla="*/ 1074 w 2023"/>
                <a:gd name="T81" fmla="*/ 465 h 1798"/>
                <a:gd name="T82" fmla="*/ 1913 w 2023"/>
                <a:gd name="T83" fmla="*/ 616 h 1798"/>
                <a:gd name="T84" fmla="*/ 1905 w 2023"/>
                <a:gd name="T85" fmla="*/ 647 h 1798"/>
                <a:gd name="T86" fmla="*/ 1760 w 2023"/>
                <a:gd name="T87" fmla="*/ 1357 h 1798"/>
                <a:gd name="T88" fmla="*/ 1693 w 2023"/>
                <a:gd name="T89" fmla="*/ 1492 h 1798"/>
                <a:gd name="T90" fmla="*/ 1515 w 2023"/>
                <a:gd name="T91" fmla="*/ 1558 h 1798"/>
                <a:gd name="T92" fmla="*/ 456 w 2023"/>
                <a:gd name="T93" fmla="*/ 1558 h 1798"/>
                <a:gd name="T94" fmla="*/ 422 w 2023"/>
                <a:gd name="T95" fmla="*/ 1558 h 1798"/>
                <a:gd name="T96" fmla="*/ 397 w 2023"/>
                <a:gd name="T97" fmla="*/ 1583 h 1798"/>
                <a:gd name="T98" fmla="*/ 489 w 2023"/>
                <a:gd name="T99" fmla="*/ 1683 h 1798"/>
                <a:gd name="T100" fmla="*/ 1810 w 2023"/>
                <a:gd name="T101" fmla="*/ 1682 h 1798"/>
                <a:gd name="T102" fmla="*/ 1913 w 2023"/>
                <a:gd name="T103" fmla="*/ 1578 h 1798"/>
                <a:gd name="T104" fmla="*/ 1913 w 2023"/>
                <a:gd name="T105" fmla="*/ 616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23" h="1798">
                  <a:moveTo>
                    <a:pt x="2023" y="902"/>
                  </a:moveTo>
                  <a:cubicBezTo>
                    <a:pt x="2023" y="1128"/>
                    <a:pt x="2023" y="1354"/>
                    <a:pt x="2023" y="1580"/>
                  </a:cubicBezTo>
                  <a:cubicBezTo>
                    <a:pt x="2022" y="1720"/>
                    <a:pt x="1944" y="1798"/>
                    <a:pt x="1804" y="1798"/>
                  </a:cubicBezTo>
                  <a:cubicBezTo>
                    <a:pt x="1371" y="1798"/>
                    <a:pt x="938" y="1798"/>
                    <a:pt x="504" y="1798"/>
                  </a:cubicBezTo>
                  <a:cubicBezTo>
                    <a:pt x="367" y="1798"/>
                    <a:pt x="293" y="1727"/>
                    <a:pt x="288" y="1591"/>
                  </a:cubicBezTo>
                  <a:cubicBezTo>
                    <a:pt x="287" y="1567"/>
                    <a:pt x="280" y="1557"/>
                    <a:pt x="255" y="1558"/>
                  </a:cubicBezTo>
                  <a:cubicBezTo>
                    <a:pt x="223" y="1559"/>
                    <a:pt x="190" y="1559"/>
                    <a:pt x="158" y="1557"/>
                  </a:cubicBezTo>
                  <a:cubicBezTo>
                    <a:pt x="55" y="1549"/>
                    <a:pt x="0" y="1477"/>
                    <a:pt x="20" y="1377"/>
                  </a:cubicBezTo>
                  <a:cubicBezTo>
                    <a:pt x="53" y="1217"/>
                    <a:pt x="86" y="1057"/>
                    <a:pt x="119" y="897"/>
                  </a:cubicBezTo>
                  <a:cubicBezTo>
                    <a:pt x="165" y="670"/>
                    <a:pt x="212" y="443"/>
                    <a:pt x="258" y="215"/>
                  </a:cubicBezTo>
                  <a:cubicBezTo>
                    <a:pt x="274" y="135"/>
                    <a:pt x="318" y="74"/>
                    <a:pt x="385" y="30"/>
                  </a:cubicBezTo>
                  <a:cubicBezTo>
                    <a:pt x="417" y="9"/>
                    <a:pt x="425" y="14"/>
                    <a:pt x="429" y="50"/>
                  </a:cubicBezTo>
                  <a:cubicBezTo>
                    <a:pt x="439" y="144"/>
                    <a:pt x="467" y="228"/>
                    <a:pt x="546" y="288"/>
                  </a:cubicBezTo>
                  <a:cubicBezTo>
                    <a:pt x="581" y="315"/>
                    <a:pt x="624" y="325"/>
                    <a:pt x="663" y="345"/>
                  </a:cubicBezTo>
                  <a:cubicBezTo>
                    <a:pt x="685" y="355"/>
                    <a:pt x="710" y="348"/>
                    <a:pt x="731" y="335"/>
                  </a:cubicBezTo>
                  <a:cubicBezTo>
                    <a:pt x="791" y="300"/>
                    <a:pt x="810" y="207"/>
                    <a:pt x="770" y="150"/>
                  </a:cubicBezTo>
                  <a:cubicBezTo>
                    <a:pt x="752" y="125"/>
                    <a:pt x="729" y="113"/>
                    <a:pt x="697" y="112"/>
                  </a:cubicBezTo>
                  <a:cubicBezTo>
                    <a:pt x="662" y="110"/>
                    <a:pt x="632" y="45"/>
                    <a:pt x="651" y="15"/>
                  </a:cubicBezTo>
                  <a:cubicBezTo>
                    <a:pt x="658" y="4"/>
                    <a:pt x="670" y="4"/>
                    <a:pt x="681" y="4"/>
                  </a:cubicBezTo>
                  <a:cubicBezTo>
                    <a:pt x="874" y="4"/>
                    <a:pt x="1068" y="4"/>
                    <a:pt x="1261" y="4"/>
                  </a:cubicBezTo>
                  <a:cubicBezTo>
                    <a:pt x="1295" y="4"/>
                    <a:pt x="1295" y="24"/>
                    <a:pt x="1296" y="48"/>
                  </a:cubicBezTo>
                  <a:cubicBezTo>
                    <a:pt x="1300" y="136"/>
                    <a:pt x="1328" y="214"/>
                    <a:pt x="1395" y="275"/>
                  </a:cubicBezTo>
                  <a:cubicBezTo>
                    <a:pt x="1435" y="311"/>
                    <a:pt x="1487" y="325"/>
                    <a:pt x="1534" y="346"/>
                  </a:cubicBezTo>
                  <a:cubicBezTo>
                    <a:pt x="1551" y="353"/>
                    <a:pt x="1571" y="348"/>
                    <a:pt x="1588" y="340"/>
                  </a:cubicBezTo>
                  <a:cubicBezTo>
                    <a:pt x="1663" y="305"/>
                    <a:pt x="1682" y="193"/>
                    <a:pt x="1623" y="136"/>
                  </a:cubicBezTo>
                  <a:cubicBezTo>
                    <a:pt x="1609" y="123"/>
                    <a:pt x="1593" y="114"/>
                    <a:pt x="1573" y="112"/>
                  </a:cubicBezTo>
                  <a:cubicBezTo>
                    <a:pt x="1532" y="109"/>
                    <a:pt x="1503" y="67"/>
                    <a:pt x="1513" y="25"/>
                  </a:cubicBezTo>
                  <a:cubicBezTo>
                    <a:pt x="1516" y="8"/>
                    <a:pt x="1528" y="4"/>
                    <a:pt x="1543" y="4"/>
                  </a:cubicBezTo>
                  <a:cubicBezTo>
                    <a:pt x="1643" y="4"/>
                    <a:pt x="1743" y="0"/>
                    <a:pt x="1843" y="6"/>
                  </a:cubicBezTo>
                  <a:cubicBezTo>
                    <a:pt x="1949" y="12"/>
                    <a:pt x="2022" y="98"/>
                    <a:pt x="2022" y="209"/>
                  </a:cubicBezTo>
                  <a:cubicBezTo>
                    <a:pt x="2023" y="440"/>
                    <a:pt x="2023" y="671"/>
                    <a:pt x="2023" y="902"/>
                  </a:cubicBezTo>
                  <a:close/>
                  <a:moveTo>
                    <a:pt x="1074" y="465"/>
                  </a:moveTo>
                  <a:cubicBezTo>
                    <a:pt x="836" y="465"/>
                    <a:pt x="598" y="466"/>
                    <a:pt x="359" y="465"/>
                  </a:cubicBezTo>
                  <a:cubicBezTo>
                    <a:pt x="329" y="464"/>
                    <a:pt x="315" y="473"/>
                    <a:pt x="309" y="503"/>
                  </a:cubicBezTo>
                  <a:cubicBezTo>
                    <a:pt x="252" y="788"/>
                    <a:pt x="193" y="1073"/>
                    <a:pt x="135" y="1357"/>
                  </a:cubicBezTo>
                  <a:cubicBezTo>
                    <a:pt x="119" y="1438"/>
                    <a:pt x="135" y="1458"/>
                    <a:pt x="215" y="1458"/>
                  </a:cubicBezTo>
                  <a:cubicBezTo>
                    <a:pt x="652" y="1459"/>
                    <a:pt x="1089" y="1459"/>
                    <a:pt x="1526" y="1458"/>
                  </a:cubicBezTo>
                  <a:cubicBezTo>
                    <a:pt x="1603" y="1458"/>
                    <a:pt x="1633" y="1435"/>
                    <a:pt x="1649" y="1361"/>
                  </a:cubicBezTo>
                  <a:cubicBezTo>
                    <a:pt x="1707" y="1078"/>
                    <a:pt x="1765" y="794"/>
                    <a:pt x="1823" y="511"/>
                  </a:cubicBezTo>
                  <a:cubicBezTo>
                    <a:pt x="1832" y="466"/>
                    <a:pt x="1832" y="465"/>
                    <a:pt x="1786" y="465"/>
                  </a:cubicBezTo>
                  <a:cubicBezTo>
                    <a:pt x="1549" y="465"/>
                    <a:pt x="1312" y="465"/>
                    <a:pt x="1074" y="465"/>
                  </a:cubicBezTo>
                  <a:close/>
                  <a:moveTo>
                    <a:pt x="1913" y="616"/>
                  </a:moveTo>
                  <a:cubicBezTo>
                    <a:pt x="1909" y="631"/>
                    <a:pt x="1906" y="639"/>
                    <a:pt x="1905" y="647"/>
                  </a:cubicBezTo>
                  <a:cubicBezTo>
                    <a:pt x="1856" y="884"/>
                    <a:pt x="1808" y="1120"/>
                    <a:pt x="1760" y="1357"/>
                  </a:cubicBezTo>
                  <a:cubicBezTo>
                    <a:pt x="1750" y="1409"/>
                    <a:pt x="1733" y="1456"/>
                    <a:pt x="1693" y="1492"/>
                  </a:cubicBezTo>
                  <a:cubicBezTo>
                    <a:pt x="1643" y="1538"/>
                    <a:pt x="1583" y="1558"/>
                    <a:pt x="1515" y="1558"/>
                  </a:cubicBezTo>
                  <a:cubicBezTo>
                    <a:pt x="1162" y="1558"/>
                    <a:pt x="809" y="1558"/>
                    <a:pt x="456" y="1558"/>
                  </a:cubicBezTo>
                  <a:cubicBezTo>
                    <a:pt x="445" y="1558"/>
                    <a:pt x="434" y="1558"/>
                    <a:pt x="422" y="1558"/>
                  </a:cubicBezTo>
                  <a:cubicBezTo>
                    <a:pt x="405" y="1558"/>
                    <a:pt x="398" y="1566"/>
                    <a:pt x="397" y="1583"/>
                  </a:cubicBezTo>
                  <a:cubicBezTo>
                    <a:pt x="393" y="1636"/>
                    <a:pt x="421" y="1683"/>
                    <a:pt x="489" y="1683"/>
                  </a:cubicBezTo>
                  <a:cubicBezTo>
                    <a:pt x="929" y="1681"/>
                    <a:pt x="1370" y="1682"/>
                    <a:pt x="1810" y="1682"/>
                  </a:cubicBezTo>
                  <a:cubicBezTo>
                    <a:pt x="1886" y="1682"/>
                    <a:pt x="1913" y="1655"/>
                    <a:pt x="1913" y="1578"/>
                  </a:cubicBezTo>
                  <a:cubicBezTo>
                    <a:pt x="1913" y="1260"/>
                    <a:pt x="1913" y="942"/>
                    <a:pt x="1913" y="6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-2414588" y="5183188"/>
              <a:ext cx="149225" cy="214313"/>
            </a:xfrm>
            <a:custGeom>
              <a:avLst/>
              <a:gdLst>
                <a:gd name="T0" fmla="*/ 3 w 343"/>
                <a:gd name="T1" fmla="*/ 250 h 491"/>
                <a:gd name="T2" fmla="*/ 48 w 343"/>
                <a:gd name="T3" fmla="*/ 85 h 491"/>
                <a:gd name="T4" fmla="*/ 207 w 343"/>
                <a:gd name="T5" fmla="*/ 11 h 491"/>
                <a:gd name="T6" fmla="*/ 338 w 343"/>
                <a:gd name="T7" fmla="*/ 138 h 491"/>
                <a:gd name="T8" fmla="*/ 334 w 343"/>
                <a:gd name="T9" fmla="*/ 161 h 491"/>
                <a:gd name="T10" fmla="*/ 236 w 343"/>
                <a:gd name="T11" fmla="*/ 147 h 491"/>
                <a:gd name="T12" fmla="*/ 114 w 343"/>
                <a:gd name="T13" fmla="*/ 169 h 491"/>
                <a:gd name="T14" fmla="*/ 113 w 343"/>
                <a:gd name="T15" fmla="*/ 322 h 491"/>
                <a:gd name="T16" fmla="*/ 182 w 343"/>
                <a:gd name="T17" fmla="*/ 389 h 491"/>
                <a:gd name="T18" fmla="*/ 225 w 343"/>
                <a:gd name="T19" fmla="*/ 451 h 491"/>
                <a:gd name="T20" fmla="*/ 154 w 343"/>
                <a:gd name="T21" fmla="*/ 483 h 491"/>
                <a:gd name="T22" fmla="*/ 28 w 343"/>
                <a:gd name="T23" fmla="*/ 372 h 491"/>
                <a:gd name="T24" fmla="*/ 3 w 343"/>
                <a:gd name="T25" fmla="*/ 25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3" h="491">
                  <a:moveTo>
                    <a:pt x="3" y="250"/>
                  </a:moveTo>
                  <a:cubicBezTo>
                    <a:pt x="2" y="187"/>
                    <a:pt x="16" y="133"/>
                    <a:pt x="48" y="85"/>
                  </a:cubicBezTo>
                  <a:cubicBezTo>
                    <a:pt x="86" y="29"/>
                    <a:pt x="138" y="0"/>
                    <a:pt x="207" y="11"/>
                  </a:cubicBezTo>
                  <a:cubicBezTo>
                    <a:pt x="262" y="20"/>
                    <a:pt x="325" y="81"/>
                    <a:pt x="338" y="138"/>
                  </a:cubicBezTo>
                  <a:cubicBezTo>
                    <a:pt x="340" y="146"/>
                    <a:pt x="343" y="154"/>
                    <a:pt x="334" y="161"/>
                  </a:cubicBezTo>
                  <a:cubicBezTo>
                    <a:pt x="317" y="172"/>
                    <a:pt x="249" y="162"/>
                    <a:pt x="236" y="147"/>
                  </a:cubicBezTo>
                  <a:cubicBezTo>
                    <a:pt x="186" y="88"/>
                    <a:pt x="142" y="96"/>
                    <a:pt x="114" y="169"/>
                  </a:cubicBezTo>
                  <a:cubicBezTo>
                    <a:pt x="95" y="219"/>
                    <a:pt x="94" y="271"/>
                    <a:pt x="113" y="322"/>
                  </a:cubicBezTo>
                  <a:cubicBezTo>
                    <a:pt x="126" y="354"/>
                    <a:pt x="144" y="380"/>
                    <a:pt x="182" y="389"/>
                  </a:cubicBezTo>
                  <a:cubicBezTo>
                    <a:pt x="219" y="399"/>
                    <a:pt x="233" y="421"/>
                    <a:pt x="225" y="451"/>
                  </a:cubicBezTo>
                  <a:cubicBezTo>
                    <a:pt x="217" y="478"/>
                    <a:pt x="189" y="491"/>
                    <a:pt x="154" y="483"/>
                  </a:cubicBezTo>
                  <a:cubicBezTo>
                    <a:pt x="92" y="469"/>
                    <a:pt x="53" y="428"/>
                    <a:pt x="28" y="372"/>
                  </a:cubicBezTo>
                  <a:cubicBezTo>
                    <a:pt x="10" y="331"/>
                    <a:pt x="0" y="289"/>
                    <a:pt x="3" y="2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-2043113" y="5181601"/>
              <a:ext cx="155575" cy="214313"/>
            </a:xfrm>
            <a:custGeom>
              <a:avLst/>
              <a:gdLst>
                <a:gd name="T0" fmla="*/ 115 w 358"/>
                <a:gd name="T1" fmla="*/ 252 h 492"/>
                <a:gd name="T2" fmla="*/ 211 w 358"/>
                <a:gd name="T3" fmla="*/ 397 h 492"/>
                <a:gd name="T4" fmla="*/ 241 w 358"/>
                <a:gd name="T5" fmla="*/ 450 h 492"/>
                <a:gd name="T6" fmla="*/ 181 w 358"/>
                <a:gd name="T7" fmla="*/ 488 h 492"/>
                <a:gd name="T8" fmla="*/ 63 w 358"/>
                <a:gd name="T9" fmla="*/ 410 h 492"/>
                <a:gd name="T10" fmla="*/ 67 w 358"/>
                <a:gd name="T11" fmla="*/ 82 h 492"/>
                <a:gd name="T12" fmla="*/ 226 w 358"/>
                <a:gd name="T13" fmla="*/ 15 h 492"/>
                <a:gd name="T14" fmla="*/ 353 w 358"/>
                <a:gd name="T15" fmla="*/ 140 h 492"/>
                <a:gd name="T16" fmla="*/ 349 w 358"/>
                <a:gd name="T17" fmla="*/ 164 h 492"/>
                <a:gd name="T18" fmla="*/ 249 w 358"/>
                <a:gd name="T19" fmla="*/ 147 h 492"/>
                <a:gd name="T20" fmla="*/ 134 w 358"/>
                <a:gd name="T21" fmla="*/ 161 h 492"/>
                <a:gd name="T22" fmla="*/ 115 w 358"/>
                <a:gd name="T23" fmla="*/ 25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8" h="492">
                  <a:moveTo>
                    <a:pt x="115" y="252"/>
                  </a:moveTo>
                  <a:cubicBezTo>
                    <a:pt x="120" y="318"/>
                    <a:pt x="132" y="378"/>
                    <a:pt x="211" y="397"/>
                  </a:cubicBezTo>
                  <a:cubicBezTo>
                    <a:pt x="235" y="403"/>
                    <a:pt x="247" y="424"/>
                    <a:pt x="241" y="450"/>
                  </a:cubicBezTo>
                  <a:cubicBezTo>
                    <a:pt x="233" y="480"/>
                    <a:pt x="210" y="492"/>
                    <a:pt x="181" y="488"/>
                  </a:cubicBezTo>
                  <a:cubicBezTo>
                    <a:pt x="129" y="481"/>
                    <a:pt x="91" y="452"/>
                    <a:pt x="63" y="410"/>
                  </a:cubicBezTo>
                  <a:cubicBezTo>
                    <a:pt x="0" y="318"/>
                    <a:pt x="2" y="173"/>
                    <a:pt x="67" y="82"/>
                  </a:cubicBezTo>
                  <a:cubicBezTo>
                    <a:pt x="106" y="28"/>
                    <a:pt x="159" y="0"/>
                    <a:pt x="226" y="15"/>
                  </a:cubicBezTo>
                  <a:cubicBezTo>
                    <a:pt x="293" y="30"/>
                    <a:pt x="330" y="79"/>
                    <a:pt x="353" y="140"/>
                  </a:cubicBezTo>
                  <a:cubicBezTo>
                    <a:pt x="357" y="149"/>
                    <a:pt x="358" y="158"/>
                    <a:pt x="349" y="164"/>
                  </a:cubicBezTo>
                  <a:cubicBezTo>
                    <a:pt x="333" y="176"/>
                    <a:pt x="263" y="164"/>
                    <a:pt x="249" y="147"/>
                  </a:cubicBezTo>
                  <a:cubicBezTo>
                    <a:pt x="206" y="93"/>
                    <a:pt x="163" y="98"/>
                    <a:pt x="134" y="161"/>
                  </a:cubicBezTo>
                  <a:cubicBezTo>
                    <a:pt x="121" y="189"/>
                    <a:pt x="114" y="220"/>
                    <a:pt x="115" y="2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-2184400" y="5656263"/>
              <a:ext cx="117475" cy="82550"/>
            </a:xfrm>
            <a:custGeom>
              <a:avLst/>
              <a:gdLst>
                <a:gd name="T0" fmla="*/ 152 w 269"/>
                <a:gd name="T1" fmla="*/ 4 h 188"/>
                <a:gd name="T2" fmla="*/ 231 w 269"/>
                <a:gd name="T3" fmla="*/ 5 h 188"/>
                <a:gd name="T4" fmla="*/ 264 w 269"/>
                <a:gd name="T5" fmla="*/ 42 h 188"/>
                <a:gd name="T6" fmla="*/ 241 w 269"/>
                <a:gd name="T7" fmla="*/ 148 h 188"/>
                <a:gd name="T8" fmla="*/ 190 w 269"/>
                <a:gd name="T9" fmla="*/ 188 h 188"/>
                <a:gd name="T10" fmla="*/ 44 w 269"/>
                <a:gd name="T11" fmla="*/ 188 h 188"/>
                <a:gd name="T12" fmla="*/ 7 w 269"/>
                <a:gd name="T13" fmla="*/ 143 h 188"/>
                <a:gd name="T14" fmla="*/ 25 w 269"/>
                <a:gd name="T15" fmla="*/ 55 h 188"/>
                <a:gd name="T16" fmla="*/ 89 w 269"/>
                <a:gd name="T17" fmla="*/ 4 h 188"/>
                <a:gd name="T18" fmla="*/ 152 w 269"/>
                <a:gd name="T19" fmla="*/ 4 h 188"/>
                <a:gd name="T20" fmla="*/ 152 w 269"/>
                <a:gd name="T21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8">
                  <a:moveTo>
                    <a:pt x="152" y="4"/>
                  </a:moveTo>
                  <a:cubicBezTo>
                    <a:pt x="178" y="4"/>
                    <a:pt x="205" y="4"/>
                    <a:pt x="231" y="5"/>
                  </a:cubicBezTo>
                  <a:cubicBezTo>
                    <a:pt x="255" y="5"/>
                    <a:pt x="269" y="17"/>
                    <a:pt x="264" y="42"/>
                  </a:cubicBezTo>
                  <a:cubicBezTo>
                    <a:pt x="257" y="78"/>
                    <a:pt x="249" y="113"/>
                    <a:pt x="241" y="148"/>
                  </a:cubicBezTo>
                  <a:cubicBezTo>
                    <a:pt x="235" y="175"/>
                    <a:pt x="217" y="188"/>
                    <a:pt x="190" y="188"/>
                  </a:cubicBezTo>
                  <a:cubicBezTo>
                    <a:pt x="141" y="188"/>
                    <a:pt x="93" y="188"/>
                    <a:pt x="44" y="188"/>
                  </a:cubicBezTo>
                  <a:cubicBezTo>
                    <a:pt x="14" y="188"/>
                    <a:pt x="0" y="174"/>
                    <a:pt x="7" y="143"/>
                  </a:cubicBezTo>
                  <a:cubicBezTo>
                    <a:pt x="13" y="114"/>
                    <a:pt x="21" y="85"/>
                    <a:pt x="25" y="55"/>
                  </a:cubicBezTo>
                  <a:cubicBezTo>
                    <a:pt x="31" y="18"/>
                    <a:pt x="50" y="0"/>
                    <a:pt x="89" y="4"/>
                  </a:cubicBezTo>
                  <a:cubicBezTo>
                    <a:pt x="110" y="6"/>
                    <a:pt x="131" y="4"/>
                    <a:pt x="152" y="4"/>
                  </a:cubicBezTo>
                  <a:cubicBezTo>
                    <a:pt x="152" y="4"/>
                    <a:pt x="152" y="4"/>
                    <a:pt x="15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0" name="Freeform 9"/>
            <p:cNvSpPr>
              <a:spLocks/>
            </p:cNvSpPr>
            <p:nvPr/>
          </p:nvSpPr>
          <p:spPr bwMode="auto">
            <a:xfrm>
              <a:off x="-2360613" y="5792788"/>
              <a:ext cx="117475" cy="79375"/>
            </a:xfrm>
            <a:custGeom>
              <a:avLst/>
              <a:gdLst>
                <a:gd name="T0" fmla="*/ 153 w 269"/>
                <a:gd name="T1" fmla="*/ 0 h 184"/>
                <a:gd name="T2" fmla="*/ 228 w 269"/>
                <a:gd name="T3" fmla="*/ 1 h 184"/>
                <a:gd name="T4" fmla="*/ 263 w 269"/>
                <a:gd name="T5" fmla="*/ 43 h 184"/>
                <a:gd name="T6" fmla="*/ 242 w 269"/>
                <a:gd name="T7" fmla="*/ 142 h 184"/>
                <a:gd name="T8" fmla="*/ 189 w 269"/>
                <a:gd name="T9" fmla="*/ 184 h 184"/>
                <a:gd name="T10" fmla="*/ 43 w 269"/>
                <a:gd name="T11" fmla="*/ 184 h 184"/>
                <a:gd name="T12" fmla="*/ 7 w 269"/>
                <a:gd name="T13" fmla="*/ 138 h 184"/>
                <a:gd name="T14" fmla="*/ 28 w 269"/>
                <a:gd name="T15" fmla="*/ 40 h 184"/>
                <a:gd name="T16" fmla="*/ 78 w 269"/>
                <a:gd name="T17" fmla="*/ 0 h 184"/>
                <a:gd name="T18" fmla="*/ 153 w 269"/>
                <a:gd name="T19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4">
                  <a:moveTo>
                    <a:pt x="153" y="0"/>
                  </a:moveTo>
                  <a:cubicBezTo>
                    <a:pt x="178" y="1"/>
                    <a:pt x="203" y="0"/>
                    <a:pt x="228" y="1"/>
                  </a:cubicBezTo>
                  <a:cubicBezTo>
                    <a:pt x="256" y="1"/>
                    <a:pt x="269" y="14"/>
                    <a:pt x="263" y="43"/>
                  </a:cubicBezTo>
                  <a:cubicBezTo>
                    <a:pt x="255" y="76"/>
                    <a:pt x="249" y="109"/>
                    <a:pt x="242" y="142"/>
                  </a:cubicBezTo>
                  <a:cubicBezTo>
                    <a:pt x="236" y="170"/>
                    <a:pt x="218" y="184"/>
                    <a:pt x="189" y="184"/>
                  </a:cubicBezTo>
                  <a:cubicBezTo>
                    <a:pt x="140" y="184"/>
                    <a:pt x="92" y="184"/>
                    <a:pt x="43" y="184"/>
                  </a:cubicBezTo>
                  <a:cubicBezTo>
                    <a:pt x="13" y="184"/>
                    <a:pt x="0" y="169"/>
                    <a:pt x="7" y="138"/>
                  </a:cubicBezTo>
                  <a:cubicBezTo>
                    <a:pt x="14" y="106"/>
                    <a:pt x="21" y="73"/>
                    <a:pt x="28" y="40"/>
                  </a:cubicBezTo>
                  <a:cubicBezTo>
                    <a:pt x="33" y="12"/>
                    <a:pt x="50" y="0"/>
                    <a:pt x="78" y="0"/>
                  </a:cubicBezTo>
                  <a:cubicBezTo>
                    <a:pt x="103" y="1"/>
                    <a:pt x="128" y="0"/>
                    <a:pt x="1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1" name="Freeform 10"/>
            <p:cNvSpPr>
              <a:spLocks/>
            </p:cNvSpPr>
            <p:nvPr/>
          </p:nvSpPr>
          <p:spPr bwMode="auto">
            <a:xfrm>
              <a:off x="-2305050" y="5524501"/>
              <a:ext cx="117475" cy="80963"/>
            </a:xfrm>
            <a:custGeom>
              <a:avLst/>
              <a:gdLst>
                <a:gd name="T0" fmla="*/ 117 w 267"/>
                <a:gd name="T1" fmla="*/ 184 h 184"/>
                <a:gd name="T2" fmla="*/ 46 w 267"/>
                <a:gd name="T3" fmla="*/ 184 h 184"/>
                <a:gd name="T4" fmla="*/ 6 w 267"/>
                <a:gd name="T5" fmla="*/ 137 h 184"/>
                <a:gd name="T6" fmla="*/ 29 w 267"/>
                <a:gd name="T7" fmla="*/ 35 h 184"/>
                <a:gd name="T8" fmla="*/ 71 w 267"/>
                <a:gd name="T9" fmla="*/ 0 h 184"/>
                <a:gd name="T10" fmla="*/ 231 w 267"/>
                <a:gd name="T11" fmla="*/ 0 h 184"/>
                <a:gd name="T12" fmla="*/ 263 w 267"/>
                <a:gd name="T13" fmla="*/ 40 h 184"/>
                <a:gd name="T14" fmla="*/ 240 w 267"/>
                <a:gd name="T15" fmla="*/ 145 h 184"/>
                <a:gd name="T16" fmla="*/ 192 w 267"/>
                <a:gd name="T17" fmla="*/ 183 h 184"/>
                <a:gd name="T18" fmla="*/ 117 w 267"/>
                <a:gd name="T19" fmla="*/ 183 h 184"/>
                <a:gd name="T20" fmla="*/ 117 w 267"/>
                <a:gd name="T21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4">
                  <a:moveTo>
                    <a:pt x="117" y="184"/>
                  </a:moveTo>
                  <a:cubicBezTo>
                    <a:pt x="94" y="184"/>
                    <a:pt x="70" y="184"/>
                    <a:pt x="46" y="184"/>
                  </a:cubicBezTo>
                  <a:cubicBezTo>
                    <a:pt x="14" y="184"/>
                    <a:pt x="0" y="169"/>
                    <a:pt x="6" y="137"/>
                  </a:cubicBezTo>
                  <a:cubicBezTo>
                    <a:pt x="14" y="103"/>
                    <a:pt x="21" y="69"/>
                    <a:pt x="29" y="35"/>
                  </a:cubicBezTo>
                  <a:cubicBezTo>
                    <a:pt x="34" y="13"/>
                    <a:pt x="47" y="0"/>
                    <a:pt x="71" y="0"/>
                  </a:cubicBezTo>
                  <a:cubicBezTo>
                    <a:pt x="124" y="0"/>
                    <a:pt x="178" y="0"/>
                    <a:pt x="231" y="0"/>
                  </a:cubicBezTo>
                  <a:cubicBezTo>
                    <a:pt x="258" y="0"/>
                    <a:pt x="267" y="16"/>
                    <a:pt x="263" y="40"/>
                  </a:cubicBezTo>
                  <a:cubicBezTo>
                    <a:pt x="256" y="75"/>
                    <a:pt x="248" y="110"/>
                    <a:pt x="240" y="145"/>
                  </a:cubicBezTo>
                  <a:cubicBezTo>
                    <a:pt x="235" y="171"/>
                    <a:pt x="217" y="183"/>
                    <a:pt x="192" y="183"/>
                  </a:cubicBezTo>
                  <a:cubicBezTo>
                    <a:pt x="167" y="184"/>
                    <a:pt x="142" y="183"/>
                    <a:pt x="117" y="183"/>
                  </a:cubicBezTo>
                  <a:cubicBezTo>
                    <a:pt x="117" y="184"/>
                    <a:pt x="117" y="184"/>
                    <a:pt x="117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2" name="Freeform 11"/>
            <p:cNvSpPr>
              <a:spLocks/>
            </p:cNvSpPr>
            <p:nvPr/>
          </p:nvSpPr>
          <p:spPr bwMode="auto">
            <a:xfrm>
              <a:off x="-2155825" y="5522913"/>
              <a:ext cx="117475" cy="82550"/>
            </a:xfrm>
            <a:custGeom>
              <a:avLst/>
              <a:gdLst>
                <a:gd name="T0" fmla="*/ 151 w 269"/>
                <a:gd name="T1" fmla="*/ 3 h 187"/>
                <a:gd name="T2" fmla="*/ 226 w 269"/>
                <a:gd name="T3" fmla="*/ 3 h 187"/>
                <a:gd name="T4" fmla="*/ 262 w 269"/>
                <a:gd name="T5" fmla="*/ 48 h 187"/>
                <a:gd name="T6" fmla="*/ 241 w 269"/>
                <a:gd name="T7" fmla="*/ 146 h 187"/>
                <a:gd name="T8" fmla="*/ 195 w 269"/>
                <a:gd name="T9" fmla="*/ 186 h 187"/>
                <a:gd name="T10" fmla="*/ 41 w 269"/>
                <a:gd name="T11" fmla="*/ 186 h 187"/>
                <a:gd name="T12" fmla="*/ 7 w 269"/>
                <a:gd name="T13" fmla="*/ 142 h 187"/>
                <a:gd name="T14" fmla="*/ 26 w 269"/>
                <a:gd name="T15" fmla="*/ 47 h 187"/>
                <a:gd name="T16" fmla="*/ 84 w 269"/>
                <a:gd name="T17" fmla="*/ 3 h 187"/>
                <a:gd name="T18" fmla="*/ 151 w 269"/>
                <a:gd name="T19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9" h="187">
                  <a:moveTo>
                    <a:pt x="151" y="3"/>
                  </a:moveTo>
                  <a:cubicBezTo>
                    <a:pt x="176" y="3"/>
                    <a:pt x="201" y="3"/>
                    <a:pt x="226" y="3"/>
                  </a:cubicBezTo>
                  <a:cubicBezTo>
                    <a:pt x="258" y="2"/>
                    <a:pt x="269" y="17"/>
                    <a:pt x="262" y="48"/>
                  </a:cubicBezTo>
                  <a:cubicBezTo>
                    <a:pt x="255" y="80"/>
                    <a:pt x="248" y="113"/>
                    <a:pt x="241" y="146"/>
                  </a:cubicBezTo>
                  <a:cubicBezTo>
                    <a:pt x="236" y="172"/>
                    <a:pt x="220" y="185"/>
                    <a:pt x="195" y="186"/>
                  </a:cubicBezTo>
                  <a:cubicBezTo>
                    <a:pt x="144" y="187"/>
                    <a:pt x="92" y="187"/>
                    <a:pt x="41" y="186"/>
                  </a:cubicBezTo>
                  <a:cubicBezTo>
                    <a:pt x="15" y="185"/>
                    <a:pt x="0" y="172"/>
                    <a:pt x="7" y="142"/>
                  </a:cubicBezTo>
                  <a:cubicBezTo>
                    <a:pt x="14" y="111"/>
                    <a:pt x="20" y="79"/>
                    <a:pt x="26" y="47"/>
                  </a:cubicBezTo>
                  <a:cubicBezTo>
                    <a:pt x="33" y="15"/>
                    <a:pt x="51" y="0"/>
                    <a:pt x="84" y="3"/>
                  </a:cubicBezTo>
                  <a:cubicBezTo>
                    <a:pt x="107" y="4"/>
                    <a:pt x="129" y="3"/>
                    <a:pt x="15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3" name="Freeform 12"/>
            <p:cNvSpPr>
              <a:spLocks/>
            </p:cNvSpPr>
            <p:nvPr/>
          </p:nvSpPr>
          <p:spPr bwMode="auto">
            <a:xfrm>
              <a:off x="-2006600" y="5524501"/>
              <a:ext cx="115887" cy="80963"/>
            </a:xfrm>
            <a:custGeom>
              <a:avLst/>
              <a:gdLst>
                <a:gd name="T0" fmla="*/ 116 w 267"/>
                <a:gd name="T1" fmla="*/ 184 h 185"/>
                <a:gd name="T2" fmla="*/ 42 w 267"/>
                <a:gd name="T3" fmla="*/ 184 h 185"/>
                <a:gd name="T4" fmla="*/ 5 w 267"/>
                <a:gd name="T5" fmla="*/ 140 h 185"/>
                <a:gd name="T6" fmla="*/ 28 w 267"/>
                <a:gd name="T7" fmla="*/ 34 h 185"/>
                <a:gd name="T8" fmla="*/ 70 w 267"/>
                <a:gd name="T9" fmla="*/ 0 h 185"/>
                <a:gd name="T10" fmla="*/ 227 w 267"/>
                <a:gd name="T11" fmla="*/ 0 h 185"/>
                <a:gd name="T12" fmla="*/ 261 w 267"/>
                <a:gd name="T13" fmla="*/ 43 h 185"/>
                <a:gd name="T14" fmla="*/ 242 w 267"/>
                <a:gd name="T15" fmla="*/ 134 h 185"/>
                <a:gd name="T16" fmla="*/ 180 w 267"/>
                <a:gd name="T17" fmla="*/ 184 h 185"/>
                <a:gd name="T18" fmla="*/ 116 w 267"/>
                <a:gd name="T19" fmla="*/ 184 h 185"/>
                <a:gd name="T20" fmla="*/ 116 w 267"/>
                <a:gd name="T21" fmla="*/ 1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16" y="184"/>
                  </a:moveTo>
                  <a:cubicBezTo>
                    <a:pt x="91" y="184"/>
                    <a:pt x="66" y="184"/>
                    <a:pt x="42" y="184"/>
                  </a:cubicBezTo>
                  <a:cubicBezTo>
                    <a:pt x="13" y="183"/>
                    <a:pt x="0" y="168"/>
                    <a:pt x="5" y="140"/>
                  </a:cubicBezTo>
                  <a:cubicBezTo>
                    <a:pt x="12" y="105"/>
                    <a:pt x="20" y="69"/>
                    <a:pt x="28" y="34"/>
                  </a:cubicBezTo>
                  <a:cubicBezTo>
                    <a:pt x="33" y="12"/>
                    <a:pt x="47" y="0"/>
                    <a:pt x="70" y="0"/>
                  </a:cubicBezTo>
                  <a:cubicBezTo>
                    <a:pt x="122" y="0"/>
                    <a:pt x="175" y="0"/>
                    <a:pt x="227" y="0"/>
                  </a:cubicBezTo>
                  <a:cubicBezTo>
                    <a:pt x="256" y="0"/>
                    <a:pt x="267" y="15"/>
                    <a:pt x="261" y="43"/>
                  </a:cubicBezTo>
                  <a:cubicBezTo>
                    <a:pt x="255" y="74"/>
                    <a:pt x="247" y="104"/>
                    <a:pt x="242" y="134"/>
                  </a:cubicBezTo>
                  <a:cubicBezTo>
                    <a:pt x="236" y="170"/>
                    <a:pt x="215" y="185"/>
                    <a:pt x="180" y="184"/>
                  </a:cubicBezTo>
                  <a:cubicBezTo>
                    <a:pt x="158" y="183"/>
                    <a:pt x="137" y="184"/>
                    <a:pt x="116" y="184"/>
                  </a:cubicBezTo>
                  <a:cubicBezTo>
                    <a:pt x="116" y="184"/>
                    <a:pt x="116" y="184"/>
                    <a:pt x="116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-2479675" y="5657851"/>
              <a:ext cx="115887" cy="80963"/>
            </a:xfrm>
            <a:custGeom>
              <a:avLst/>
              <a:gdLst>
                <a:gd name="T0" fmla="*/ 150 w 267"/>
                <a:gd name="T1" fmla="*/ 1 h 185"/>
                <a:gd name="T2" fmla="*/ 228 w 267"/>
                <a:gd name="T3" fmla="*/ 2 h 185"/>
                <a:gd name="T4" fmla="*/ 261 w 267"/>
                <a:gd name="T5" fmla="*/ 42 h 185"/>
                <a:gd name="T6" fmla="*/ 238 w 267"/>
                <a:gd name="T7" fmla="*/ 148 h 185"/>
                <a:gd name="T8" fmla="*/ 193 w 267"/>
                <a:gd name="T9" fmla="*/ 184 h 185"/>
                <a:gd name="T10" fmla="*/ 40 w 267"/>
                <a:gd name="T11" fmla="*/ 185 h 185"/>
                <a:gd name="T12" fmla="*/ 5 w 267"/>
                <a:gd name="T13" fmla="*/ 140 h 185"/>
                <a:gd name="T14" fmla="*/ 26 w 267"/>
                <a:gd name="T15" fmla="*/ 42 h 185"/>
                <a:gd name="T16" fmla="*/ 79 w 267"/>
                <a:gd name="T17" fmla="*/ 1 h 185"/>
                <a:gd name="T18" fmla="*/ 150 w 267"/>
                <a:gd name="T19" fmla="*/ 1 h 185"/>
                <a:gd name="T20" fmla="*/ 150 w 267"/>
                <a:gd name="T21" fmla="*/ 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1"/>
                  </a:moveTo>
                  <a:cubicBezTo>
                    <a:pt x="176" y="1"/>
                    <a:pt x="202" y="1"/>
                    <a:pt x="228" y="2"/>
                  </a:cubicBezTo>
                  <a:cubicBezTo>
                    <a:pt x="255" y="2"/>
                    <a:pt x="267" y="16"/>
                    <a:pt x="261" y="42"/>
                  </a:cubicBezTo>
                  <a:cubicBezTo>
                    <a:pt x="254" y="78"/>
                    <a:pt x="247" y="113"/>
                    <a:pt x="238" y="148"/>
                  </a:cubicBezTo>
                  <a:cubicBezTo>
                    <a:pt x="233" y="171"/>
                    <a:pt x="217" y="184"/>
                    <a:pt x="193" y="184"/>
                  </a:cubicBezTo>
                  <a:cubicBezTo>
                    <a:pt x="142" y="185"/>
                    <a:pt x="91" y="185"/>
                    <a:pt x="40" y="185"/>
                  </a:cubicBezTo>
                  <a:cubicBezTo>
                    <a:pt x="10" y="184"/>
                    <a:pt x="0" y="167"/>
                    <a:pt x="5" y="140"/>
                  </a:cubicBezTo>
                  <a:cubicBezTo>
                    <a:pt x="11" y="107"/>
                    <a:pt x="20" y="74"/>
                    <a:pt x="26" y="42"/>
                  </a:cubicBezTo>
                  <a:cubicBezTo>
                    <a:pt x="31" y="12"/>
                    <a:pt x="49" y="0"/>
                    <a:pt x="79" y="1"/>
                  </a:cubicBezTo>
                  <a:cubicBezTo>
                    <a:pt x="102" y="2"/>
                    <a:pt x="126" y="1"/>
                    <a:pt x="150" y="1"/>
                  </a:cubicBezTo>
                  <a:cubicBezTo>
                    <a:pt x="150" y="1"/>
                    <a:pt x="150" y="1"/>
                    <a:pt x="1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5" name="Freeform 14"/>
            <p:cNvSpPr>
              <a:spLocks/>
            </p:cNvSpPr>
            <p:nvPr/>
          </p:nvSpPr>
          <p:spPr bwMode="auto">
            <a:xfrm>
              <a:off x="-2212975" y="5792788"/>
              <a:ext cx="117475" cy="79375"/>
            </a:xfrm>
            <a:custGeom>
              <a:avLst/>
              <a:gdLst>
                <a:gd name="T0" fmla="*/ 153 w 267"/>
                <a:gd name="T1" fmla="*/ 2 h 185"/>
                <a:gd name="T2" fmla="*/ 227 w 267"/>
                <a:gd name="T3" fmla="*/ 2 h 185"/>
                <a:gd name="T4" fmla="*/ 262 w 267"/>
                <a:gd name="T5" fmla="*/ 42 h 185"/>
                <a:gd name="T6" fmla="*/ 239 w 267"/>
                <a:gd name="T7" fmla="*/ 151 h 185"/>
                <a:gd name="T8" fmla="*/ 191 w 267"/>
                <a:gd name="T9" fmla="*/ 185 h 185"/>
                <a:gd name="T10" fmla="*/ 42 w 267"/>
                <a:gd name="T11" fmla="*/ 185 h 185"/>
                <a:gd name="T12" fmla="*/ 6 w 267"/>
                <a:gd name="T13" fmla="*/ 139 h 185"/>
                <a:gd name="T14" fmla="*/ 25 w 267"/>
                <a:gd name="T15" fmla="*/ 48 h 185"/>
                <a:gd name="T16" fmla="*/ 82 w 267"/>
                <a:gd name="T17" fmla="*/ 1 h 185"/>
                <a:gd name="T18" fmla="*/ 153 w 267"/>
                <a:gd name="T19" fmla="*/ 1 h 185"/>
                <a:gd name="T20" fmla="*/ 153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3" y="2"/>
                  </a:moveTo>
                  <a:cubicBezTo>
                    <a:pt x="177" y="2"/>
                    <a:pt x="202" y="2"/>
                    <a:pt x="227" y="2"/>
                  </a:cubicBezTo>
                  <a:cubicBezTo>
                    <a:pt x="254" y="1"/>
                    <a:pt x="267" y="15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3" y="175"/>
                    <a:pt x="215" y="185"/>
                    <a:pt x="191" y="185"/>
                  </a:cubicBezTo>
                  <a:cubicBezTo>
                    <a:pt x="142" y="185"/>
                    <a:pt x="92" y="185"/>
                    <a:pt x="42" y="185"/>
                  </a:cubicBezTo>
                  <a:cubicBezTo>
                    <a:pt x="11" y="185"/>
                    <a:pt x="0" y="169"/>
                    <a:pt x="6" y="139"/>
                  </a:cubicBezTo>
                  <a:cubicBezTo>
                    <a:pt x="13" y="108"/>
                    <a:pt x="20" y="78"/>
                    <a:pt x="25" y="48"/>
                  </a:cubicBezTo>
                  <a:cubicBezTo>
                    <a:pt x="31" y="16"/>
                    <a:pt x="48" y="0"/>
                    <a:pt x="82" y="1"/>
                  </a:cubicBezTo>
                  <a:cubicBezTo>
                    <a:pt x="105" y="2"/>
                    <a:pt x="129" y="1"/>
                    <a:pt x="153" y="1"/>
                  </a:cubicBezTo>
                  <a:cubicBezTo>
                    <a:pt x="153" y="1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6" name="Freeform 15"/>
            <p:cNvSpPr>
              <a:spLocks/>
            </p:cNvSpPr>
            <p:nvPr/>
          </p:nvSpPr>
          <p:spPr bwMode="auto">
            <a:xfrm>
              <a:off x="-2065338" y="5792788"/>
              <a:ext cx="117475" cy="80963"/>
            </a:xfrm>
            <a:custGeom>
              <a:avLst/>
              <a:gdLst>
                <a:gd name="T0" fmla="*/ 156 w 269"/>
                <a:gd name="T1" fmla="*/ 2 h 186"/>
                <a:gd name="T2" fmla="*/ 234 w 269"/>
                <a:gd name="T3" fmla="*/ 2 h 186"/>
                <a:gd name="T4" fmla="*/ 264 w 269"/>
                <a:gd name="T5" fmla="*/ 39 h 186"/>
                <a:gd name="T6" fmla="*/ 240 w 269"/>
                <a:gd name="T7" fmla="*/ 148 h 186"/>
                <a:gd name="T8" fmla="*/ 195 w 269"/>
                <a:gd name="T9" fmla="*/ 184 h 186"/>
                <a:gd name="T10" fmla="*/ 42 w 269"/>
                <a:gd name="T11" fmla="*/ 185 h 186"/>
                <a:gd name="T12" fmla="*/ 8 w 269"/>
                <a:gd name="T13" fmla="*/ 141 h 186"/>
                <a:gd name="T14" fmla="*/ 28 w 269"/>
                <a:gd name="T15" fmla="*/ 43 h 186"/>
                <a:gd name="T16" fmla="*/ 81 w 269"/>
                <a:gd name="T17" fmla="*/ 1 h 186"/>
                <a:gd name="T18" fmla="*/ 156 w 269"/>
                <a:gd name="T19" fmla="*/ 1 h 186"/>
                <a:gd name="T20" fmla="*/ 156 w 269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186">
                  <a:moveTo>
                    <a:pt x="156" y="2"/>
                  </a:moveTo>
                  <a:cubicBezTo>
                    <a:pt x="182" y="2"/>
                    <a:pt x="208" y="1"/>
                    <a:pt x="234" y="2"/>
                  </a:cubicBezTo>
                  <a:cubicBezTo>
                    <a:pt x="257" y="3"/>
                    <a:pt x="269" y="15"/>
                    <a:pt x="264" y="39"/>
                  </a:cubicBezTo>
                  <a:cubicBezTo>
                    <a:pt x="256" y="75"/>
                    <a:pt x="248" y="112"/>
                    <a:pt x="240" y="148"/>
                  </a:cubicBezTo>
                  <a:cubicBezTo>
                    <a:pt x="235" y="173"/>
                    <a:pt x="218" y="184"/>
                    <a:pt x="195" y="184"/>
                  </a:cubicBezTo>
                  <a:cubicBezTo>
                    <a:pt x="144" y="185"/>
                    <a:pt x="93" y="186"/>
                    <a:pt x="42" y="185"/>
                  </a:cubicBezTo>
                  <a:cubicBezTo>
                    <a:pt x="14" y="184"/>
                    <a:pt x="0" y="171"/>
                    <a:pt x="8" y="141"/>
                  </a:cubicBezTo>
                  <a:cubicBezTo>
                    <a:pt x="15" y="108"/>
                    <a:pt x="22" y="75"/>
                    <a:pt x="28" y="43"/>
                  </a:cubicBezTo>
                  <a:cubicBezTo>
                    <a:pt x="34" y="13"/>
                    <a:pt x="51" y="0"/>
                    <a:pt x="81" y="1"/>
                  </a:cubicBezTo>
                  <a:cubicBezTo>
                    <a:pt x="106" y="2"/>
                    <a:pt x="131" y="1"/>
                    <a:pt x="156" y="1"/>
                  </a:cubicBezTo>
                  <a:cubicBezTo>
                    <a:pt x="156" y="2"/>
                    <a:pt x="156" y="2"/>
                    <a:pt x="156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-2332038" y="5657851"/>
              <a:ext cx="115887" cy="80963"/>
            </a:xfrm>
            <a:custGeom>
              <a:avLst/>
              <a:gdLst>
                <a:gd name="T0" fmla="*/ 153 w 268"/>
                <a:gd name="T1" fmla="*/ 2 h 186"/>
                <a:gd name="T2" fmla="*/ 228 w 268"/>
                <a:gd name="T3" fmla="*/ 2 h 186"/>
                <a:gd name="T4" fmla="*/ 262 w 268"/>
                <a:gd name="T5" fmla="*/ 42 h 186"/>
                <a:gd name="T6" fmla="*/ 239 w 268"/>
                <a:gd name="T7" fmla="*/ 151 h 186"/>
                <a:gd name="T8" fmla="*/ 192 w 268"/>
                <a:gd name="T9" fmla="*/ 185 h 186"/>
                <a:gd name="T10" fmla="*/ 43 w 268"/>
                <a:gd name="T11" fmla="*/ 186 h 186"/>
                <a:gd name="T12" fmla="*/ 7 w 268"/>
                <a:gd name="T13" fmla="*/ 139 h 186"/>
                <a:gd name="T14" fmla="*/ 26 w 268"/>
                <a:gd name="T15" fmla="*/ 48 h 186"/>
                <a:gd name="T16" fmla="*/ 82 w 268"/>
                <a:gd name="T17" fmla="*/ 2 h 186"/>
                <a:gd name="T18" fmla="*/ 153 w 268"/>
                <a:gd name="T19" fmla="*/ 2 h 186"/>
                <a:gd name="T20" fmla="*/ 153 w 268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" h="186">
                  <a:moveTo>
                    <a:pt x="153" y="2"/>
                  </a:moveTo>
                  <a:cubicBezTo>
                    <a:pt x="178" y="2"/>
                    <a:pt x="203" y="2"/>
                    <a:pt x="228" y="2"/>
                  </a:cubicBezTo>
                  <a:cubicBezTo>
                    <a:pt x="254" y="2"/>
                    <a:pt x="268" y="14"/>
                    <a:pt x="262" y="42"/>
                  </a:cubicBezTo>
                  <a:cubicBezTo>
                    <a:pt x="255" y="78"/>
                    <a:pt x="247" y="115"/>
                    <a:pt x="239" y="151"/>
                  </a:cubicBezTo>
                  <a:cubicBezTo>
                    <a:pt x="234" y="176"/>
                    <a:pt x="215" y="185"/>
                    <a:pt x="192" y="185"/>
                  </a:cubicBezTo>
                  <a:cubicBezTo>
                    <a:pt x="142" y="186"/>
                    <a:pt x="93" y="186"/>
                    <a:pt x="43" y="186"/>
                  </a:cubicBezTo>
                  <a:cubicBezTo>
                    <a:pt x="13" y="185"/>
                    <a:pt x="0" y="171"/>
                    <a:pt x="7" y="139"/>
                  </a:cubicBezTo>
                  <a:cubicBezTo>
                    <a:pt x="14" y="109"/>
                    <a:pt x="20" y="79"/>
                    <a:pt x="26" y="48"/>
                  </a:cubicBezTo>
                  <a:cubicBezTo>
                    <a:pt x="32" y="17"/>
                    <a:pt x="48" y="0"/>
                    <a:pt x="82" y="2"/>
                  </a:cubicBezTo>
                  <a:cubicBezTo>
                    <a:pt x="106" y="3"/>
                    <a:pt x="129" y="2"/>
                    <a:pt x="153" y="2"/>
                  </a:cubicBezTo>
                  <a:cubicBezTo>
                    <a:pt x="153" y="2"/>
                    <a:pt x="153" y="2"/>
                    <a:pt x="15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8" name="Freeform 17"/>
            <p:cNvSpPr>
              <a:spLocks/>
            </p:cNvSpPr>
            <p:nvPr/>
          </p:nvSpPr>
          <p:spPr bwMode="auto">
            <a:xfrm>
              <a:off x="-2036763" y="5657851"/>
              <a:ext cx="117475" cy="80963"/>
            </a:xfrm>
            <a:custGeom>
              <a:avLst/>
              <a:gdLst>
                <a:gd name="T0" fmla="*/ 152 w 267"/>
                <a:gd name="T1" fmla="*/ 2 h 186"/>
                <a:gd name="T2" fmla="*/ 230 w 267"/>
                <a:gd name="T3" fmla="*/ 2 h 186"/>
                <a:gd name="T4" fmla="*/ 263 w 267"/>
                <a:gd name="T5" fmla="*/ 41 h 186"/>
                <a:gd name="T6" fmla="*/ 239 w 267"/>
                <a:gd name="T7" fmla="*/ 154 h 186"/>
                <a:gd name="T8" fmla="*/ 198 w 267"/>
                <a:gd name="T9" fmla="*/ 185 h 186"/>
                <a:gd name="T10" fmla="*/ 41 w 267"/>
                <a:gd name="T11" fmla="*/ 185 h 186"/>
                <a:gd name="T12" fmla="*/ 7 w 267"/>
                <a:gd name="T13" fmla="*/ 141 h 186"/>
                <a:gd name="T14" fmla="*/ 26 w 267"/>
                <a:gd name="T15" fmla="*/ 50 h 186"/>
                <a:gd name="T16" fmla="*/ 85 w 267"/>
                <a:gd name="T17" fmla="*/ 2 h 186"/>
                <a:gd name="T18" fmla="*/ 152 w 267"/>
                <a:gd name="T19" fmla="*/ 2 h 186"/>
                <a:gd name="T20" fmla="*/ 152 w 267"/>
                <a:gd name="T21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6">
                  <a:moveTo>
                    <a:pt x="152" y="2"/>
                  </a:moveTo>
                  <a:cubicBezTo>
                    <a:pt x="178" y="2"/>
                    <a:pt x="204" y="3"/>
                    <a:pt x="230" y="2"/>
                  </a:cubicBezTo>
                  <a:cubicBezTo>
                    <a:pt x="256" y="2"/>
                    <a:pt x="267" y="17"/>
                    <a:pt x="263" y="41"/>
                  </a:cubicBezTo>
                  <a:cubicBezTo>
                    <a:pt x="256" y="79"/>
                    <a:pt x="248" y="116"/>
                    <a:pt x="239" y="154"/>
                  </a:cubicBezTo>
                  <a:cubicBezTo>
                    <a:pt x="234" y="174"/>
                    <a:pt x="218" y="185"/>
                    <a:pt x="198" y="185"/>
                  </a:cubicBezTo>
                  <a:cubicBezTo>
                    <a:pt x="146" y="186"/>
                    <a:pt x="93" y="186"/>
                    <a:pt x="41" y="185"/>
                  </a:cubicBezTo>
                  <a:cubicBezTo>
                    <a:pt x="14" y="185"/>
                    <a:pt x="0" y="170"/>
                    <a:pt x="7" y="141"/>
                  </a:cubicBezTo>
                  <a:cubicBezTo>
                    <a:pt x="14" y="111"/>
                    <a:pt x="21" y="80"/>
                    <a:pt x="26" y="50"/>
                  </a:cubicBezTo>
                  <a:cubicBezTo>
                    <a:pt x="32" y="16"/>
                    <a:pt x="50" y="0"/>
                    <a:pt x="85" y="2"/>
                  </a:cubicBezTo>
                  <a:cubicBezTo>
                    <a:pt x="107" y="3"/>
                    <a:pt x="130" y="2"/>
                    <a:pt x="152" y="2"/>
                  </a:cubicBezTo>
                  <a:cubicBezTo>
                    <a:pt x="152" y="2"/>
                    <a:pt x="152" y="2"/>
                    <a:pt x="15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-2509838" y="5792788"/>
              <a:ext cx="115887" cy="79375"/>
            </a:xfrm>
            <a:custGeom>
              <a:avLst/>
              <a:gdLst>
                <a:gd name="T0" fmla="*/ 150 w 267"/>
                <a:gd name="T1" fmla="*/ 2 h 185"/>
                <a:gd name="T2" fmla="*/ 229 w 267"/>
                <a:gd name="T3" fmla="*/ 2 h 185"/>
                <a:gd name="T4" fmla="*/ 263 w 267"/>
                <a:gd name="T5" fmla="*/ 39 h 185"/>
                <a:gd name="T6" fmla="*/ 239 w 267"/>
                <a:gd name="T7" fmla="*/ 153 h 185"/>
                <a:gd name="T8" fmla="*/ 197 w 267"/>
                <a:gd name="T9" fmla="*/ 184 h 185"/>
                <a:gd name="T10" fmla="*/ 40 w 267"/>
                <a:gd name="T11" fmla="*/ 184 h 185"/>
                <a:gd name="T12" fmla="*/ 7 w 267"/>
                <a:gd name="T13" fmla="*/ 139 h 185"/>
                <a:gd name="T14" fmla="*/ 26 w 267"/>
                <a:gd name="T15" fmla="*/ 48 h 185"/>
                <a:gd name="T16" fmla="*/ 83 w 267"/>
                <a:gd name="T17" fmla="*/ 1 h 185"/>
                <a:gd name="T18" fmla="*/ 150 w 267"/>
                <a:gd name="T19" fmla="*/ 1 h 185"/>
                <a:gd name="T20" fmla="*/ 150 w 267"/>
                <a:gd name="T21" fmla="*/ 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7" h="185">
                  <a:moveTo>
                    <a:pt x="150" y="2"/>
                  </a:moveTo>
                  <a:cubicBezTo>
                    <a:pt x="176" y="2"/>
                    <a:pt x="203" y="2"/>
                    <a:pt x="229" y="2"/>
                  </a:cubicBezTo>
                  <a:cubicBezTo>
                    <a:pt x="254" y="2"/>
                    <a:pt x="267" y="15"/>
                    <a:pt x="263" y="39"/>
                  </a:cubicBezTo>
                  <a:cubicBezTo>
                    <a:pt x="256" y="77"/>
                    <a:pt x="248" y="115"/>
                    <a:pt x="239" y="153"/>
                  </a:cubicBezTo>
                  <a:cubicBezTo>
                    <a:pt x="234" y="174"/>
                    <a:pt x="218" y="184"/>
                    <a:pt x="197" y="184"/>
                  </a:cubicBezTo>
                  <a:cubicBezTo>
                    <a:pt x="145" y="185"/>
                    <a:pt x="92" y="185"/>
                    <a:pt x="40" y="184"/>
                  </a:cubicBezTo>
                  <a:cubicBezTo>
                    <a:pt x="11" y="184"/>
                    <a:pt x="0" y="167"/>
                    <a:pt x="7" y="139"/>
                  </a:cubicBezTo>
                  <a:cubicBezTo>
                    <a:pt x="14" y="109"/>
                    <a:pt x="21" y="78"/>
                    <a:pt x="26" y="48"/>
                  </a:cubicBezTo>
                  <a:cubicBezTo>
                    <a:pt x="32" y="15"/>
                    <a:pt x="49" y="0"/>
                    <a:pt x="83" y="1"/>
                  </a:cubicBezTo>
                  <a:cubicBezTo>
                    <a:pt x="105" y="2"/>
                    <a:pt x="128" y="1"/>
                    <a:pt x="150" y="1"/>
                  </a:cubicBezTo>
                  <a:cubicBezTo>
                    <a:pt x="150" y="1"/>
                    <a:pt x="150" y="2"/>
                    <a:pt x="15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</p:grpSp>
      <p:sp>
        <p:nvSpPr>
          <p:cNvPr id="70" name="69 CuadroTexto"/>
          <p:cNvSpPr txBox="1"/>
          <p:nvPr/>
        </p:nvSpPr>
        <p:spPr>
          <a:xfrm>
            <a:off x="764704" y="7754803"/>
            <a:ext cx="2160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solidFill>
                  <a:srgbClr val="4F5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s-CO" sz="1000" b="1" dirty="0">
              <a:solidFill>
                <a:srgbClr val="4F5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upo 215"/>
          <p:cNvGrpSpPr/>
          <p:nvPr/>
        </p:nvGrpSpPr>
        <p:grpSpPr>
          <a:xfrm>
            <a:off x="1581685" y="7170135"/>
            <a:ext cx="418516" cy="417944"/>
            <a:chOff x="1296987" y="6592888"/>
            <a:chExt cx="1163638" cy="1162050"/>
          </a:xfrm>
          <a:solidFill>
            <a:srgbClr val="4F5529"/>
          </a:solidFill>
        </p:grpSpPr>
        <p:sp>
          <p:nvSpPr>
            <p:cNvPr id="72" name="Freeform 22"/>
            <p:cNvSpPr>
              <a:spLocks noEditPoints="1"/>
            </p:cNvSpPr>
            <p:nvPr/>
          </p:nvSpPr>
          <p:spPr bwMode="auto">
            <a:xfrm>
              <a:off x="1296987" y="6592888"/>
              <a:ext cx="1163638" cy="1162050"/>
            </a:xfrm>
            <a:custGeom>
              <a:avLst/>
              <a:gdLst>
                <a:gd name="T0" fmla="*/ 1649 w 3280"/>
                <a:gd name="T1" fmla="*/ 3251 h 3267"/>
                <a:gd name="T2" fmla="*/ 25 w 3280"/>
                <a:gd name="T3" fmla="*/ 1572 h 3267"/>
                <a:gd name="T4" fmla="*/ 1651 w 3280"/>
                <a:gd name="T5" fmla="*/ 2 h 3267"/>
                <a:gd name="T6" fmla="*/ 3276 w 3280"/>
                <a:gd name="T7" fmla="*/ 1643 h 3267"/>
                <a:gd name="T8" fmla="*/ 1649 w 3280"/>
                <a:gd name="T9" fmla="*/ 3251 h 3267"/>
                <a:gd name="T10" fmla="*/ 1649 w 3280"/>
                <a:gd name="T11" fmla="*/ 3015 h 3267"/>
                <a:gd name="T12" fmla="*/ 3041 w 3280"/>
                <a:gd name="T13" fmla="*/ 1646 h 3267"/>
                <a:gd name="T14" fmla="*/ 1657 w 3280"/>
                <a:gd name="T15" fmla="*/ 238 h 3267"/>
                <a:gd name="T16" fmla="*/ 261 w 3280"/>
                <a:gd name="T17" fmla="*/ 1580 h 3267"/>
                <a:gd name="T18" fmla="*/ 1649 w 3280"/>
                <a:gd name="T19" fmla="*/ 3015 h 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80" h="3267">
                  <a:moveTo>
                    <a:pt x="1649" y="3251"/>
                  </a:moveTo>
                  <a:cubicBezTo>
                    <a:pt x="813" y="3267"/>
                    <a:pt x="0" y="2566"/>
                    <a:pt x="25" y="1572"/>
                  </a:cubicBezTo>
                  <a:cubicBezTo>
                    <a:pt x="47" y="724"/>
                    <a:pt x="748" y="3"/>
                    <a:pt x="1651" y="2"/>
                  </a:cubicBezTo>
                  <a:cubicBezTo>
                    <a:pt x="2548" y="0"/>
                    <a:pt x="3280" y="730"/>
                    <a:pt x="3276" y="1643"/>
                  </a:cubicBezTo>
                  <a:cubicBezTo>
                    <a:pt x="3272" y="2543"/>
                    <a:pt x="2512" y="3264"/>
                    <a:pt x="1649" y="3251"/>
                  </a:cubicBezTo>
                  <a:close/>
                  <a:moveTo>
                    <a:pt x="1649" y="3015"/>
                  </a:moveTo>
                  <a:cubicBezTo>
                    <a:pt x="2412" y="3024"/>
                    <a:pt x="3036" y="2391"/>
                    <a:pt x="3041" y="1646"/>
                  </a:cubicBezTo>
                  <a:cubicBezTo>
                    <a:pt x="3045" y="881"/>
                    <a:pt x="2442" y="240"/>
                    <a:pt x="1657" y="238"/>
                  </a:cubicBezTo>
                  <a:cubicBezTo>
                    <a:pt x="851" y="236"/>
                    <a:pt x="278" y="886"/>
                    <a:pt x="261" y="1580"/>
                  </a:cubicBezTo>
                  <a:cubicBezTo>
                    <a:pt x="240" y="2409"/>
                    <a:pt x="909" y="3027"/>
                    <a:pt x="1649" y="30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3" name="Freeform 23"/>
            <p:cNvSpPr>
              <a:spLocks/>
            </p:cNvSpPr>
            <p:nvPr/>
          </p:nvSpPr>
          <p:spPr bwMode="auto">
            <a:xfrm>
              <a:off x="1704975" y="6816726"/>
              <a:ext cx="412750" cy="396875"/>
            </a:xfrm>
            <a:custGeom>
              <a:avLst/>
              <a:gdLst>
                <a:gd name="T0" fmla="*/ 771 w 1166"/>
                <a:gd name="T1" fmla="*/ 1112 h 1113"/>
                <a:gd name="T2" fmla="*/ 518 w 1166"/>
                <a:gd name="T3" fmla="*/ 1112 h 1113"/>
                <a:gd name="T4" fmla="*/ 391 w 1166"/>
                <a:gd name="T5" fmla="*/ 1033 h 1113"/>
                <a:gd name="T6" fmla="*/ 30 w 1166"/>
                <a:gd name="T7" fmla="*/ 188 h 1113"/>
                <a:gd name="T8" fmla="*/ 86 w 1166"/>
                <a:gd name="T9" fmla="*/ 29 h 1113"/>
                <a:gd name="T10" fmla="*/ 245 w 1166"/>
                <a:gd name="T11" fmla="*/ 97 h 1113"/>
                <a:gd name="T12" fmla="*/ 549 w 1166"/>
                <a:gd name="T13" fmla="*/ 810 h 1113"/>
                <a:gd name="T14" fmla="*/ 651 w 1166"/>
                <a:gd name="T15" fmla="*/ 876 h 1113"/>
                <a:gd name="T16" fmla="*/ 1007 w 1166"/>
                <a:gd name="T17" fmla="*/ 875 h 1113"/>
                <a:gd name="T18" fmla="*/ 1075 w 1166"/>
                <a:gd name="T19" fmla="*/ 883 h 1113"/>
                <a:gd name="T20" fmla="*/ 1160 w 1166"/>
                <a:gd name="T21" fmla="*/ 1010 h 1113"/>
                <a:gd name="T22" fmla="*/ 1047 w 1166"/>
                <a:gd name="T23" fmla="*/ 1111 h 1113"/>
                <a:gd name="T24" fmla="*/ 771 w 1166"/>
                <a:gd name="T25" fmla="*/ 1111 h 1113"/>
                <a:gd name="T26" fmla="*/ 771 w 1166"/>
                <a:gd name="T27" fmla="*/ 1112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6" h="1113">
                  <a:moveTo>
                    <a:pt x="771" y="1112"/>
                  </a:moveTo>
                  <a:cubicBezTo>
                    <a:pt x="687" y="1112"/>
                    <a:pt x="603" y="1111"/>
                    <a:pt x="518" y="1112"/>
                  </a:cubicBezTo>
                  <a:cubicBezTo>
                    <a:pt x="458" y="1113"/>
                    <a:pt x="416" y="1090"/>
                    <a:pt x="391" y="1033"/>
                  </a:cubicBezTo>
                  <a:cubicBezTo>
                    <a:pt x="271" y="752"/>
                    <a:pt x="149" y="470"/>
                    <a:pt x="30" y="188"/>
                  </a:cubicBezTo>
                  <a:cubicBezTo>
                    <a:pt x="0" y="118"/>
                    <a:pt x="24" y="56"/>
                    <a:pt x="86" y="29"/>
                  </a:cubicBezTo>
                  <a:cubicBezTo>
                    <a:pt x="151" y="0"/>
                    <a:pt x="213" y="24"/>
                    <a:pt x="245" y="97"/>
                  </a:cubicBezTo>
                  <a:cubicBezTo>
                    <a:pt x="347" y="334"/>
                    <a:pt x="450" y="571"/>
                    <a:pt x="549" y="810"/>
                  </a:cubicBezTo>
                  <a:cubicBezTo>
                    <a:pt x="570" y="860"/>
                    <a:pt x="597" y="878"/>
                    <a:pt x="651" y="876"/>
                  </a:cubicBezTo>
                  <a:cubicBezTo>
                    <a:pt x="770" y="872"/>
                    <a:pt x="888" y="875"/>
                    <a:pt x="1007" y="875"/>
                  </a:cubicBezTo>
                  <a:cubicBezTo>
                    <a:pt x="1030" y="876"/>
                    <a:pt x="1053" y="877"/>
                    <a:pt x="1075" y="883"/>
                  </a:cubicBezTo>
                  <a:cubicBezTo>
                    <a:pt x="1135" y="901"/>
                    <a:pt x="1166" y="949"/>
                    <a:pt x="1160" y="1010"/>
                  </a:cubicBezTo>
                  <a:cubicBezTo>
                    <a:pt x="1154" y="1068"/>
                    <a:pt x="1110" y="1110"/>
                    <a:pt x="1047" y="1111"/>
                  </a:cubicBezTo>
                  <a:cubicBezTo>
                    <a:pt x="955" y="1113"/>
                    <a:pt x="863" y="1111"/>
                    <a:pt x="771" y="1111"/>
                  </a:cubicBezTo>
                  <a:cubicBezTo>
                    <a:pt x="771" y="1112"/>
                    <a:pt x="771" y="1112"/>
                    <a:pt x="771" y="1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4" name="Freeform 24"/>
            <p:cNvSpPr>
              <a:spLocks/>
            </p:cNvSpPr>
            <p:nvPr/>
          </p:nvSpPr>
          <p:spPr bwMode="auto">
            <a:xfrm>
              <a:off x="1839913" y="6718301"/>
              <a:ext cx="84138" cy="101600"/>
            </a:xfrm>
            <a:custGeom>
              <a:avLst/>
              <a:gdLst>
                <a:gd name="T0" fmla="*/ 238 w 238"/>
                <a:gd name="T1" fmla="*/ 139 h 283"/>
                <a:gd name="T2" fmla="*/ 120 w 238"/>
                <a:gd name="T3" fmla="*/ 283 h 283"/>
                <a:gd name="T4" fmla="*/ 1 w 238"/>
                <a:gd name="T5" fmla="*/ 145 h 283"/>
                <a:gd name="T6" fmla="*/ 121 w 238"/>
                <a:gd name="T7" fmla="*/ 0 h 283"/>
                <a:gd name="T8" fmla="*/ 238 w 238"/>
                <a:gd name="T9" fmla="*/ 13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83">
                  <a:moveTo>
                    <a:pt x="238" y="139"/>
                  </a:moveTo>
                  <a:cubicBezTo>
                    <a:pt x="238" y="231"/>
                    <a:pt x="196" y="283"/>
                    <a:pt x="120" y="283"/>
                  </a:cubicBezTo>
                  <a:cubicBezTo>
                    <a:pt x="48" y="283"/>
                    <a:pt x="2" y="230"/>
                    <a:pt x="1" y="145"/>
                  </a:cubicBezTo>
                  <a:cubicBezTo>
                    <a:pt x="0" y="58"/>
                    <a:pt x="48" y="1"/>
                    <a:pt x="121" y="0"/>
                  </a:cubicBezTo>
                  <a:cubicBezTo>
                    <a:pt x="191" y="0"/>
                    <a:pt x="237" y="54"/>
                    <a:pt x="238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5" name="Freeform 25"/>
            <p:cNvSpPr>
              <a:spLocks/>
            </p:cNvSpPr>
            <p:nvPr/>
          </p:nvSpPr>
          <p:spPr bwMode="auto">
            <a:xfrm>
              <a:off x="1433513" y="7127876"/>
              <a:ext cx="100013" cy="84138"/>
            </a:xfrm>
            <a:custGeom>
              <a:avLst/>
              <a:gdLst>
                <a:gd name="T0" fmla="*/ 142 w 284"/>
                <a:gd name="T1" fmla="*/ 237 h 237"/>
                <a:gd name="T2" fmla="*/ 0 w 284"/>
                <a:gd name="T3" fmla="*/ 120 h 237"/>
                <a:gd name="T4" fmla="*/ 140 w 284"/>
                <a:gd name="T5" fmla="*/ 0 h 237"/>
                <a:gd name="T6" fmla="*/ 283 w 284"/>
                <a:gd name="T7" fmla="*/ 122 h 237"/>
                <a:gd name="T8" fmla="*/ 142 w 284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237">
                  <a:moveTo>
                    <a:pt x="142" y="237"/>
                  </a:moveTo>
                  <a:cubicBezTo>
                    <a:pt x="57" y="237"/>
                    <a:pt x="0" y="190"/>
                    <a:pt x="0" y="120"/>
                  </a:cubicBezTo>
                  <a:cubicBezTo>
                    <a:pt x="0" y="51"/>
                    <a:pt x="59" y="0"/>
                    <a:pt x="140" y="0"/>
                  </a:cubicBezTo>
                  <a:cubicBezTo>
                    <a:pt x="227" y="0"/>
                    <a:pt x="284" y="48"/>
                    <a:pt x="283" y="122"/>
                  </a:cubicBezTo>
                  <a:cubicBezTo>
                    <a:pt x="283" y="192"/>
                    <a:pt x="228" y="237"/>
                    <a:pt x="142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6" name="Freeform 26"/>
            <p:cNvSpPr>
              <a:spLocks/>
            </p:cNvSpPr>
            <p:nvPr/>
          </p:nvSpPr>
          <p:spPr bwMode="auto">
            <a:xfrm>
              <a:off x="1839913" y="7521576"/>
              <a:ext cx="84138" cy="100013"/>
            </a:xfrm>
            <a:custGeom>
              <a:avLst/>
              <a:gdLst>
                <a:gd name="T0" fmla="*/ 237 w 237"/>
                <a:gd name="T1" fmla="*/ 140 h 283"/>
                <a:gd name="T2" fmla="*/ 123 w 237"/>
                <a:gd name="T3" fmla="*/ 282 h 283"/>
                <a:gd name="T4" fmla="*/ 0 w 237"/>
                <a:gd name="T5" fmla="*/ 142 h 283"/>
                <a:gd name="T6" fmla="*/ 119 w 237"/>
                <a:gd name="T7" fmla="*/ 0 h 283"/>
                <a:gd name="T8" fmla="*/ 237 w 237"/>
                <a:gd name="T9" fmla="*/ 14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83">
                  <a:moveTo>
                    <a:pt x="237" y="140"/>
                  </a:moveTo>
                  <a:cubicBezTo>
                    <a:pt x="237" y="231"/>
                    <a:pt x="197" y="281"/>
                    <a:pt x="123" y="282"/>
                  </a:cubicBezTo>
                  <a:cubicBezTo>
                    <a:pt x="45" y="283"/>
                    <a:pt x="0" y="232"/>
                    <a:pt x="0" y="142"/>
                  </a:cubicBezTo>
                  <a:cubicBezTo>
                    <a:pt x="0" y="60"/>
                    <a:pt x="50" y="1"/>
                    <a:pt x="119" y="0"/>
                  </a:cubicBezTo>
                  <a:cubicBezTo>
                    <a:pt x="191" y="0"/>
                    <a:pt x="237" y="55"/>
                    <a:pt x="237" y="1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2232025" y="7127876"/>
              <a:ext cx="100013" cy="84138"/>
            </a:xfrm>
            <a:custGeom>
              <a:avLst/>
              <a:gdLst>
                <a:gd name="T0" fmla="*/ 143 w 283"/>
                <a:gd name="T1" fmla="*/ 237 h 237"/>
                <a:gd name="T2" fmla="*/ 1 w 283"/>
                <a:gd name="T3" fmla="*/ 121 h 237"/>
                <a:gd name="T4" fmla="*/ 141 w 283"/>
                <a:gd name="T5" fmla="*/ 0 h 237"/>
                <a:gd name="T6" fmla="*/ 283 w 283"/>
                <a:gd name="T7" fmla="*/ 122 h 237"/>
                <a:gd name="T8" fmla="*/ 143 w 283"/>
                <a:gd name="T9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37">
                  <a:moveTo>
                    <a:pt x="143" y="237"/>
                  </a:moveTo>
                  <a:cubicBezTo>
                    <a:pt x="58" y="237"/>
                    <a:pt x="2" y="191"/>
                    <a:pt x="1" y="121"/>
                  </a:cubicBezTo>
                  <a:cubicBezTo>
                    <a:pt x="0" y="52"/>
                    <a:pt x="60" y="1"/>
                    <a:pt x="141" y="0"/>
                  </a:cubicBezTo>
                  <a:cubicBezTo>
                    <a:pt x="229" y="0"/>
                    <a:pt x="283" y="46"/>
                    <a:pt x="283" y="122"/>
                  </a:cubicBezTo>
                  <a:cubicBezTo>
                    <a:pt x="283" y="195"/>
                    <a:pt x="233" y="237"/>
                    <a:pt x="143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8" name="Freeform 28"/>
            <p:cNvSpPr>
              <a:spLocks/>
            </p:cNvSpPr>
            <p:nvPr/>
          </p:nvSpPr>
          <p:spPr bwMode="auto">
            <a:xfrm>
              <a:off x="2117725" y="7405688"/>
              <a:ext cx="95250" cy="96838"/>
            </a:xfrm>
            <a:custGeom>
              <a:avLst/>
              <a:gdLst>
                <a:gd name="T0" fmla="*/ 271 w 271"/>
                <a:gd name="T1" fmla="*/ 154 h 272"/>
                <a:gd name="T2" fmla="*/ 154 w 271"/>
                <a:gd name="T3" fmla="*/ 271 h 272"/>
                <a:gd name="T4" fmla="*/ 2 w 271"/>
                <a:gd name="T5" fmla="*/ 117 h 272"/>
                <a:gd name="T6" fmla="*/ 122 w 271"/>
                <a:gd name="T7" fmla="*/ 2 h 272"/>
                <a:gd name="T8" fmla="*/ 271 w 271"/>
                <a:gd name="T9" fmla="*/ 1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72">
                  <a:moveTo>
                    <a:pt x="271" y="154"/>
                  </a:moveTo>
                  <a:cubicBezTo>
                    <a:pt x="271" y="216"/>
                    <a:pt x="215" y="272"/>
                    <a:pt x="154" y="271"/>
                  </a:cubicBezTo>
                  <a:cubicBezTo>
                    <a:pt x="84" y="270"/>
                    <a:pt x="0" y="185"/>
                    <a:pt x="2" y="117"/>
                  </a:cubicBezTo>
                  <a:cubicBezTo>
                    <a:pt x="3" y="57"/>
                    <a:pt x="63" y="0"/>
                    <a:pt x="122" y="2"/>
                  </a:cubicBezTo>
                  <a:cubicBezTo>
                    <a:pt x="189" y="4"/>
                    <a:pt x="271" y="88"/>
                    <a:pt x="271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79" name="Freeform 29"/>
            <p:cNvSpPr>
              <a:spLocks/>
            </p:cNvSpPr>
            <p:nvPr/>
          </p:nvSpPr>
          <p:spPr bwMode="auto">
            <a:xfrm>
              <a:off x="1550988" y="7407276"/>
              <a:ext cx="95250" cy="95250"/>
            </a:xfrm>
            <a:custGeom>
              <a:avLst/>
              <a:gdLst>
                <a:gd name="T0" fmla="*/ 268 w 269"/>
                <a:gd name="T1" fmla="*/ 119 h 270"/>
                <a:gd name="T2" fmla="*/ 121 w 269"/>
                <a:gd name="T3" fmla="*/ 270 h 270"/>
                <a:gd name="T4" fmla="*/ 1 w 269"/>
                <a:gd name="T5" fmla="*/ 153 h 270"/>
                <a:gd name="T6" fmla="*/ 155 w 269"/>
                <a:gd name="T7" fmla="*/ 0 h 270"/>
                <a:gd name="T8" fmla="*/ 268 w 269"/>
                <a:gd name="T9" fmla="*/ 11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70">
                  <a:moveTo>
                    <a:pt x="268" y="119"/>
                  </a:moveTo>
                  <a:cubicBezTo>
                    <a:pt x="268" y="188"/>
                    <a:pt x="187" y="269"/>
                    <a:pt x="121" y="270"/>
                  </a:cubicBezTo>
                  <a:cubicBezTo>
                    <a:pt x="59" y="270"/>
                    <a:pt x="2" y="214"/>
                    <a:pt x="1" y="153"/>
                  </a:cubicBezTo>
                  <a:cubicBezTo>
                    <a:pt x="0" y="85"/>
                    <a:pt x="86" y="0"/>
                    <a:pt x="155" y="0"/>
                  </a:cubicBezTo>
                  <a:cubicBezTo>
                    <a:pt x="217" y="0"/>
                    <a:pt x="269" y="53"/>
                    <a:pt x="268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80" name="Freeform 30"/>
            <p:cNvSpPr>
              <a:spLocks/>
            </p:cNvSpPr>
            <p:nvPr/>
          </p:nvSpPr>
          <p:spPr bwMode="auto">
            <a:xfrm>
              <a:off x="2117725" y="6838951"/>
              <a:ext cx="96838" cy="95250"/>
            </a:xfrm>
            <a:custGeom>
              <a:avLst/>
              <a:gdLst>
                <a:gd name="T0" fmla="*/ 117 w 271"/>
                <a:gd name="T1" fmla="*/ 268 h 269"/>
                <a:gd name="T2" fmla="*/ 0 w 271"/>
                <a:gd name="T3" fmla="*/ 152 h 269"/>
                <a:gd name="T4" fmla="*/ 149 w 271"/>
                <a:gd name="T5" fmla="*/ 1 h 269"/>
                <a:gd name="T6" fmla="*/ 269 w 271"/>
                <a:gd name="T7" fmla="*/ 123 h 269"/>
                <a:gd name="T8" fmla="*/ 117 w 271"/>
                <a:gd name="T9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9">
                  <a:moveTo>
                    <a:pt x="117" y="268"/>
                  </a:moveTo>
                  <a:cubicBezTo>
                    <a:pt x="51" y="267"/>
                    <a:pt x="0" y="216"/>
                    <a:pt x="0" y="152"/>
                  </a:cubicBezTo>
                  <a:cubicBezTo>
                    <a:pt x="0" y="87"/>
                    <a:pt x="84" y="2"/>
                    <a:pt x="149" y="1"/>
                  </a:cubicBezTo>
                  <a:cubicBezTo>
                    <a:pt x="213" y="0"/>
                    <a:pt x="271" y="59"/>
                    <a:pt x="269" y="123"/>
                  </a:cubicBezTo>
                  <a:cubicBezTo>
                    <a:pt x="267" y="190"/>
                    <a:pt x="185" y="269"/>
                    <a:pt x="117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  <p:sp>
          <p:nvSpPr>
            <p:cNvPr id="81" name="Freeform 31"/>
            <p:cNvSpPr>
              <a:spLocks/>
            </p:cNvSpPr>
            <p:nvPr/>
          </p:nvSpPr>
          <p:spPr bwMode="auto">
            <a:xfrm>
              <a:off x="1550988" y="6838951"/>
              <a:ext cx="95250" cy="95250"/>
            </a:xfrm>
            <a:custGeom>
              <a:avLst/>
              <a:gdLst>
                <a:gd name="T0" fmla="*/ 267 w 268"/>
                <a:gd name="T1" fmla="*/ 155 h 271"/>
                <a:gd name="T2" fmla="*/ 150 w 268"/>
                <a:gd name="T3" fmla="*/ 269 h 271"/>
                <a:gd name="T4" fmla="*/ 0 w 268"/>
                <a:gd name="T5" fmla="*/ 119 h 271"/>
                <a:gd name="T6" fmla="*/ 120 w 268"/>
                <a:gd name="T7" fmla="*/ 3 h 271"/>
                <a:gd name="T8" fmla="*/ 267 w 268"/>
                <a:gd name="T9" fmla="*/ 15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271">
                  <a:moveTo>
                    <a:pt x="267" y="155"/>
                  </a:moveTo>
                  <a:cubicBezTo>
                    <a:pt x="267" y="221"/>
                    <a:pt x="215" y="271"/>
                    <a:pt x="150" y="269"/>
                  </a:cubicBezTo>
                  <a:cubicBezTo>
                    <a:pt x="81" y="268"/>
                    <a:pt x="1" y="186"/>
                    <a:pt x="0" y="119"/>
                  </a:cubicBezTo>
                  <a:cubicBezTo>
                    <a:pt x="0" y="58"/>
                    <a:pt x="60" y="0"/>
                    <a:pt x="120" y="3"/>
                  </a:cubicBezTo>
                  <a:cubicBezTo>
                    <a:pt x="189" y="5"/>
                    <a:pt x="268" y="87"/>
                    <a:pt x="267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sz="1600">
                <a:solidFill>
                  <a:srgbClr val="4F5529"/>
                </a:solidFill>
              </a:endParaRPr>
            </a:p>
          </p:txBody>
        </p:sp>
      </p:grpSp>
      <p:graphicFrame>
        <p:nvGraphicFramePr>
          <p:cNvPr id="82" name="Tab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5866329"/>
              </p:ext>
            </p:extLst>
          </p:nvPr>
        </p:nvGraphicFramePr>
        <p:xfrm>
          <a:off x="3068638" y="6351711"/>
          <a:ext cx="3202705" cy="1517105"/>
        </p:xfrm>
        <a:graphic>
          <a:graphicData uri="http://schemas.openxmlformats.org/drawingml/2006/table">
            <a:tbl>
              <a:tblPr/>
              <a:tblGrid>
                <a:gridCol w="1698272">
                  <a:extLst>
                    <a:ext uri="{9D8B030D-6E8A-4147-A177-3AD203B41FA5}">
                      <a16:colId xmlns="" xmlns:a16="http://schemas.microsoft.com/office/drawing/2014/main" val="2405093443"/>
                    </a:ext>
                  </a:extLst>
                </a:gridCol>
                <a:gridCol w="1504433">
                  <a:extLst>
                    <a:ext uri="{9D8B030D-6E8A-4147-A177-3AD203B41FA5}">
                      <a16:colId xmlns="" xmlns:a16="http://schemas.microsoft.com/office/drawing/2014/main" val="3496607130"/>
                    </a:ext>
                  </a:extLst>
                </a:gridCol>
              </a:tblGrid>
              <a:tr h="3147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>
                          <a:solidFill>
                            <a:srgbClr val="4F55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Profesionales que realizarán la actividad cumpliendo</a:t>
                      </a:r>
                      <a:r>
                        <a:rPr lang="es-CO" sz="900" b="1" baseline="0" dirty="0" smtClean="0">
                          <a:solidFill>
                            <a:srgbClr val="4F55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todos los protocolos de bioseguridad</a:t>
                      </a:r>
                      <a:endParaRPr lang="es-CO" sz="900" b="1" dirty="0" smtClean="0">
                        <a:solidFill>
                          <a:srgbClr val="4F55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6213895"/>
                  </a:ext>
                </a:extLst>
              </a:tr>
              <a:tr h="241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Arquitecto / Ányelo Quiroga Beltrán 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91015141 de Barbosa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8354375"/>
                  </a:ext>
                </a:extLst>
              </a:tr>
              <a:tr h="27640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Trabajadora Social / Lina Marcela Velásquez Pineda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30230703 de Manizales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9218936"/>
                  </a:ext>
                </a:extLst>
              </a:tr>
              <a:tr h="285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Ingeniero Civil / William Herbert Martínez Machado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CC 79.359.451 de Bogotá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8364101"/>
                  </a:ext>
                </a:extLst>
              </a:tr>
              <a:tr h="285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600" kern="12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Trabajadora Social / </a:t>
                      </a: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Alejandra Sosa Aponte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4F5529"/>
                      </a:solidFill>
                      <a:prstDash val="solid"/>
                    </a:lnL>
                    <a:lnR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mpd="sng">
                      <a:solidFill>
                        <a:srgbClr val="4F55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dirty="0">
                          <a:solidFill>
                            <a:srgbClr val="4F552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CC 1.031.146.678 de Bogotá</a:t>
                      </a:r>
                      <a:endParaRPr lang="es-CO" sz="600" dirty="0">
                        <a:solidFill>
                          <a:srgbClr val="4F552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F5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5529"/>
                      </a:solidFill>
                      <a:prstDash val="solid"/>
                    </a:lnR>
                    <a:lnT w="12700" cmpd="sng">
                      <a:solidFill>
                        <a:srgbClr val="4F5529"/>
                      </a:solidFill>
                      <a:prstDash val="solid"/>
                    </a:lnT>
                    <a:lnB w="12700" cmpd="sng">
                      <a:solidFill>
                        <a:srgbClr val="4F552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5610707"/>
                  </a:ext>
                </a:extLst>
              </a:tr>
            </a:tbl>
          </a:graphicData>
        </a:graphic>
      </p:graphicFrame>
      <p:sp>
        <p:nvSpPr>
          <p:cNvPr id="39" name="38 CuadroTexto"/>
          <p:cNvSpPr txBox="1"/>
          <p:nvPr/>
        </p:nvSpPr>
        <p:spPr>
          <a:xfrm>
            <a:off x="549870" y="3428992"/>
            <a:ext cx="57594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686300" algn="l"/>
              </a:tabLst>
              <a:defRPr/>
            </a:pP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Al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finalizar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las actividades constructivas, el Instituto de Desarrollo Urbano –IDU- a través del contratista </a:t>
            </a:r>
            <a:r>
              <a:rPr lang="es-ES" sz="1000" dirty="0" err="1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xxxxxxxx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 y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la firma Interventora </a:t>
            </a:r>
            <a:r>
              <a:rPr lang="es-ES" sz="1000" dirty="0" err="1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xxxxxxxx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,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MX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realizarán </a:t>
            </a: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Cierre de Actas de Vecindad en los predios ubicados sobre el área de </a:t>
            </a:r>
            <a:r>
              <a:rPr lang="es-MX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influencia. 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000" dirty="0">
              <a:solidFill>
                <a:srgbClr val="4F552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consiste en la firma de un acta por parte del propietario, en donde deja constancia que su predio no </a:t>
            </a:r>
            <a:r>
              <a:rPr 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presentó</a:t>
            </a:r>
            <a:r>
              <a:rPr lang="es-ES" alt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afectación alguna por las obras terminadas y se registran las</a:t>
            </a: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condiciones del predio </a:t>
            </a:r>
            <a:r>
              <a:rPr lang="es-ES" alt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adelantar la actividad se requiere la presencia de los propietarios, arrendatarios y/o encargados de los predios, así como su acompañamiento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no tiene ningún costo, ni requiere la entrega de documentos del 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000" dirty="0" smtClean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</a:t>
            </a: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vez cumplida la programación, y de no poder realizar esta actividad, 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000" dirty="0">
                <a:solidFill>
                  <a:srgbClr val="4F5529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 caso de que considere que su predio presenta alguna afectación, por favor comuníquese con nuestro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Más información sobre la actividad y el proyecto, o coordinar una nueva visita, en </a:t>
            </a:r>
            <a:r>
              <a:rPr lang="es-ES" sz="1000" dirty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nuestro Punto IDU</a:t>
            </a:r>
            <a:r>
              <a:rPr lang="es-ES" sz="1000" dirty="0" smtClean="0">
                <a:solidFill>
                  <a:srgbClr val="4F5529"/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.</a:t>
            </a:r>
            <a:endParaRPr lang="es-CO" sz="1000" dirty="0">
              <a:solidFill>
                <a:srgbClr val="4F5529"/>
              </a:solidFill>
              <a:latin typeface="Arial" panose="020B0604020202020204" pitchFamily="34" charset="0"/>
              <a:ea typeface="Adobe Gothic Std B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4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339</Words>
  <Application>Microsoft Office PowerPoint</Application>
  <PresentationFormat>Presentación en pantalla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ANAMARIA GONZALEZ gonzalez</cp:lastModifiedBy>
  <cp:revision>165</cp:revision>
  <cp:lastPrinted>2019-09-16T13:01:52Z</cp:lastPrinted>
  <dcterms:created xsi:type="dcterms:W3CDTF">2017-09-14T15:05:19Z</dcterms:created>
  <dcterms:modified xsi:type="dcterms:W3CDTF">2020-07-28T19:50:29Z</dcterms:modified>
</cp:coreProperties>
</file>