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148" userDrawn="1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5" userDrawn="1">
          <p15:clr>
            <a:srgbClr val="A4A3A4"/>
          </p15:clr>
        </p15:guide>
        <p15:guide id="4" pos="3974" userDrawn="1">
          <p15:clr>
            <a:srgbClr val="A4A3A4"/>
          </p15:clr>
        </p15:guide>
        <p15:guide id="5" pos="346" userDrawn="1">
          <p15:clr>
            <a:srgbClr val="A4A3A4"/>
          </p15:clr>
        </p15:guide>
        <p15:guide id="6" orient="horz" pos="930" userDrawn="1">
          <p15:clr>
            <a:srgbClr val="A4A3A4"/>
          </p15:clr>
        </p15:guide>
        <p15:guide id="7" orient="horz" pos="2880" userDrawn="1">
          <p15:clr>
            <a:srgbClr val="A4A3A4"/>
          </p15:clr>
        </p15:guide>
        <p15:guide id="8" orient="horz" pos="564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529"/>
    <a:srgbClr val="6A7904"/>
    <a:srgbClr val="555012"/>
    <a:srgbClr val="C9D41E"/>
    <a:srgbClr val="879034"/>
    <a:srgbClr val="CAD23B"/>
    <a:srgbClr val="ACB734"/>
    <a:srgbClr val="C0CB34"/>
    <a:srgbClr val="00639A"/>
    <a:srgbClr val="007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35" autoAdjust="0"/>
    <p:restoredTop sz="94660"/>
  </p:normalViewPr>
  <p:slideViewPr>
    <p:cSldViewPr>
      <p:cViewPr>
        <p:scale>
          <a:sx n="110" d="100"/>
          <a:sy n="110" d="100"/>
        </p:scale>
        <p:origin x="-732" y="840"/>
      </p:cViewPr>
      <p:guideLst>
        <p:guide orient="horz" pos="3861"/>
        <p:guide orient="horz" pos="221"/>
        <p:guide orient="horz" pos="663"/>
        <p:guide orient="horz" pos="2024"/>
        <p:guide orient="horz" pos="4235"/>
        <p:guide pos="2880"/>
        <p:guide pos="5299"/>
        <p:guide pos="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27"/>
          <a:stretch/>
        </p:blipFill>
        <p:spPr>
          <a:xfrm>
            <a:off x="-349" y="1032908"/>
            <a:ext cx="4572349" cy="2180067"/>
          </a:xfrm>
          <a:prstGeom prst="rect">
            <a:avLst/>
          </a:prstGeom>
        </p:spPr>
      </p:pic>
      <p:sp>
        <p:nvSpPr>
          <p:cNvPr id="54" name="53 CuadroTexto"/>
          <p:cNvSpPr txBox="1"/>
          <p:nvPr/>
        </p:nvSpPr>
        <p:spPr>
          <a:xfrm>
            <a:off x="685433" y="248859"/>
            <a:ext cx="372700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CO" sz="1600" b="1" kern="1000" dirty="0" smtClean="0">
                <a:solidFill>
                  <a:srgbClr val="4F5529"/>
                </a:solidFill>
                <a:latin typeface="Arial" pitchFamily="34" charset="0"/>
                <a:cs typeface="Arial" pitchFamily="34" charset="0"/>
              </a:rPr>
              <a:t>Escriba aquí el titular, según las instrucciones dadas</a:t>
            </a:r>
            <a:endParaRPr lang="es-CO" sz="1600" b="1" kern="1000" dirty="0">
              <a:solidFill>
                <a:srgbClr val="4F55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-350" y="3028310"/>
            <a:ext cx="3576589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sz="6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Volante: 1 Fecha: 31-02-20 Localidad: XXXXXXX Contrato: XXXX de 20XX</a:t>
            </a:r>
            <a:endParaRPr lang="es-CO" sz="6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446410" y="4190526"/>
            <a:ext cx="383094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900" dirty="0" smtClean="0">
                <a:solidFill>
                  <a:srgbClr val="4F5529"/>
                </a:solidFill>
                <a:latin typeface="Arial" pitchFamily="34" charset="0"/>
                <a:cs typeface="Arial" pitchFamily="34" charset="0"/>
              </a:rPr>
              <a:t>Escriba el texto respectivo, según las instrucciones anexas para diligenciamiento de los volantes.</a:t>
            </a:r>
          </a:p>
          <a:p>
            <a:pPr algn="just"/>
            <a:r>
              <a:rPr lang="es-CO" sz="900" dirty="0" smtClean="0">
                <a:solidFill>
                  <a:srgbClr val="4F5529"/>
                </a:solidFill>
                <a:latin typeface="Arial" pitchFamily="34" charset="0"/>
                <a:cs typeface="Arial" pitchFamily="34" charset="0"/>
              </a:rPr>
              <a:t>Acomode el tamaño del texto, según este espacio.</a:t>
            </a:r>
          </a:p>
          <a:p>
            <a:pPr algn="just"/>
            <a:r>
              <a:rPr lang="es-CO" sz="900" dirty="0" smtClean="0">
                <a:solidFill>
                  <a:srgbClr val="4F5529"/>
                </a:solidFill>
                <a:latin typeface="Arial" pitchFamily="34" charset="0"/>
                <a:cs typeface="Arial" pitchFamily="34" charset="0"/>
              </a:rPr>
              <a:t>Letra Arial – Color Verde oscuro</a:t>
            </a:r>
          </a:p>
          <a:p>
            <a:pPr algn="just"/>
            <a:endParaRPr lang="es-CO" sz="900" dirty="0" smtClean="0">
              <a:solidFill>
                <a:srgbClr val="4F55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ectángulo 117"/>
          <p:cNvSpPr/>
          <p:nvPr/>
        </p:nvSpPr>
        <p:spPr>
          <a:xfrm>
            <a:off x="2341" y="5619252"/>
            <a:ext cx="4569659" cy="41996"/>
          </a:xfrm>
          <a:prstGeom prst="rect">
            <a:avLst/>
          </a:prstGeom>
          <a:solidFill>
            <a:srgbClr val="4F5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>
              <a:solidFill>
                <a:srgbClr val="4F5529"/>
              </a:solidFill>
            </a:endParaRPr>
          </a:p>
        </p:txBody>
      </p:sp>
      <p:sp>
        <p:nvSpPr>
          <p:cNvPr id="101" name="27 CuadroTexto"/>
          <p:cNvSpPr txBox="1"/>
          <p:nvPr/>
        </p:nvSpPr>
        <p:spPr>
          <a:xfrm>
            <a:off x="683568" y="5981992"/>
            <a:ext cx="1978457" cy="687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9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Dirección:</a:t>
            </a:r>
            <a:r>
              <a:rPr lang="es-ES" altLang="es-CO" sz="9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ES" altLang="es-CO" sz="9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Horario </a:t>
            </a:r>
            <a:r>
              <a:rPr lang="es-ES" altLang="es-CO" sz="9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altLang="es-CO" sz="9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atención:</a:t>
            </a:r>
            <a:r>
              <a:rPr lang="es-ES" altLang="es-CO" sz="9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ES" altLang="es-CO" sz="9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s-ES" altLang="es-CO" sz="9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</a:t>
            </a:r>
          </a:p>
          <a:p>
            <a:pPr>
              <a:lnSpc>
                <a:spcPts val="700"/>
              </a:lnSpc>
            </a:pPr>
            <a:r>
              <a:rPr lang="es-ES" altLang="es-CO" sz="9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Correo </a:t>
            </a:r>
            <a:r>
              <a:rPr lang="es-ES" altLang="es-CO" sz="9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electrónico: </a:t>
            </a:r>
            <a:r>
              <a:rPr lang="es-ES" altLang="es-CO" sz="9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XXXXXXX@XXXl.com</a:t>
            </a:r>
            <a:endParaRPr lang="es-CO" sz="9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23 CuadroTexto"/>
          <p:cNvSpPr txBox="1"/>
          <p:nvPr/>
        </p:nvSpPr>
        <p:spPr>
          <a:xfrm>
            <a:off x="683568" y="5733836"/>
            <a:ext cx="32403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 </a:t>
            </a:r>
            <a:r>
              <a:rPr lang="es-CO" sz="8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 sobre </a:t>
            </a:r>
            <a:r>
              <a:rPr lang="es-CO" sz="8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Contrato IDU XXXX de XXXX: </a:t>
            </a:r>
            <a:endParaRPr lang="es-CO" sz="800" b="1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27 CuadroTexto"/>
          <p:cNvSpPr txBox="1"/>
          <p:nvPr/>
        </p:nvSpPr>
        <p:spPr>
          <a:xfrm>
            <a:off x="2958393" y="5892929"/>
            <a:ext cx="154159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s-ES" altLang="es-CO" sz="9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IDU en línea:</a:t>
            </a:r>
          </a:p>
          <a:p>
            <a:pPr algn="r">
              <a:lnSpc>
                <a:spcPts val="900"/>
              </a:lnSpc>
            </a:pPr>
            <a:r>
              <a:rPr lang="es-ES" sz="8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www.idu.gov.co</a:t>
            </a:r>
          </a:p>
          <a:p>
            <a:pPr algn="r">
              <a:lnSpc>
                <a:spcPts val="900"/>
              </a:lnSpc>
            </a:pPr>
            <a:r>
              <a:rPr lang="es-ES" sz="8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Línea gratuita: 018000910312</a:t>
            </a:r>
          </a:p>
          <a:p>
            <a:pPr algn="r">
              <a:lnSpc>
                <a:spcPts val="900"/>
              </a:lnSpc>
            </a:pPr>
            <a:r>
              <a:rPr lang="es-ES" sz="8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341 2214 – 338 7555</a:t>
            </a:r>
          </a:p>
          <a:p>
            <a:pPr algn="r">
              <a:lnSpc>
                <a:spcPts val="900"/>
              </a:lnSpc>
            </a:pPr>
            <a:r>
              <a:rPr lang="es-ES" sz="80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atnciudadano@idu.gov.co </a:t>
            </a:r>
            <a:endParaRPr lang="es-CO" sz="8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AutoShape 4"/>
          <p:cNvSpPr>
            <a:spLocks noChangeAspect="1" noChangeArrowheads="1" noTextEdit="1"/>
          </p:cNvSpPr>
          <p:nvPr/>
        </p:nvSpPr>
        <p:spPr bwMode="auto">
          <a:xfrm>
            <a:off x="1726074" y="2398365"/>
            <a:ext cx="1166997" cy="134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sz="1050"/>
          </a:p>
        </p:txBody>
      </p:sp>
      <p:sp>
        <p:nvSpPr>
          <p:cNvPr id="66" name="45 CuadroTexto"/>
          <p:cNvSpPr txBox="1"/>
          <p:nvPr/>
        </p:nvSpPr>
        <p:spPr>
          <a:xfrm>
            <a:off x="487943" y="3558208"/>
            <a:ext cx="15424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Escriba la fecha</a:t>
            </a:r>
            <a:endParaRPr lang="es-CO" sz="9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49 CuadroTexto"/>
          <p:cNvSpPr txBox="1"/>
          <p:nvPr/>
        </p:nvSpPr>
        <p:spPr>
          <a:xfrm>
            <a:off x="509298" y="3789595"/>
            <a:ext cx="15424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Escriba la hora</a:t>
            </a:r>
            <a:endParaRPr lang="es-CO" sz="8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50 CuadroTexto"/>
          <p:cNvSpPr txBox="1"/>
          <p:nvPr/>
        </p:nvSpPr>
        <p:spPr>
          <a:xfrm>
            <a:off x="2645662" y="3801583"/>
            <a:ext cx="1766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Escriba la dirección</a:t>
            </a:r>
            <a:endParaRPr lang="es-CO" sz="8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34 CuadroTexto"/>
          <p:cNvSpPr txBox="1"/>
          <p:nvPr/>
        </p:nvSpPr>
        <p:spPr>
          <a:xfrm>
            <a:off x="230241" y="3212976"/>
            <a:ext cx="1893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itchFamily="34" charset="0"/>
              </a:rPr>
              <a:t>Reunión de Inicio</a:t>
            </a:r>
            <a:endParaRPr lang="es-CO" sz="1400" b="1" dirty="0">
              <a:solidFill>
                <a:srgbClr val="4F552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0" name="Grupo 74"/>
          <p:cNvGrpSpPr/>
          <p:nvPr/>
        </p:nvGrpSpPr>
        <p:grpSpPr>
          <a:xfrm>
            <a:off x="317162" y="3818110"/>
            <a:ext cx="191956" cy="191694"/>
            <a:chOff x="1296990" y="6592878"/>
            <a:chExt cx="1163641" cy="1162053"/>
          </a:xfrm>
          <a:solidFill>
            <a:srgbClr val="4F5529"/>
          </a:solidFill>
        </p:grpSpPr>
        <p:sp>
          <p:nvSpPr>
            <p:cNvPr id="90" name="Freeform 22"/>
            <p:cNvSpPr>
              <a:spLocks noEditPoints="1"/>
            </p:cNvSpPr>
            <p:nvPr/>
          </p:nvSpPr>
          <p:spPr bwMode="auto">
            <a:xfrm>
              <a:off x="1296990" y="6592878"/>
              <a:ext cx="1163641" cy="1162053"/>
            </a:xfrm>
            <a:custGeom>
              <a:avLst/>
              <a:gdLst>
                <a:gd name="T0" fmla="*/ 1649 w 3280"/>
                <a:gd name="T1" fmla="*/ 3251 h 3267"/>
                <a:gd name="T2" fmla="*/ 25 w 3280"/>
                <a:gd name="T3" fmla="*/ 1572 h 3267"/>
                <a:gd name="T4" fmla="*/ 1651 w 3280"/>
                <a:gd name="T5" fmla="*/ 2 h 3267"/>
                <a:gd name="T6" fmla="*/ 3276 w 3280"/>
                <a:gd name="T7" fmla="*/ 1643 h 3267"/>
                <a:gd name="T8" fmla="*/ 1649 w 3280"/>
                <a:gd name="T9" fmla="*/ 3251 h 3267"/>
                <a:gd name="T10" fmla="*/ 1649 w 3280"/>
                <a:gd name="T11" fmla="*/ 3015 h 3267"/>
                <a:gd name="T12" fmla="*/ 3041 w 3280"/>
                <a:gd name="T13" fmla="*/ 1646 h 3267"/>
                <a:gd name="T14" fmla="*/ 1657 w 3280"/>
                <a:gd name="T15" fmla="*/ 238 h 3267"/>
                <a:gd name="T16" fmla="*/ 261 w 3280"/>
                <a:gd name="T17" fmla="*/ 1580 h 3267"/>
                <a:gd name="T18" fmla="*/ 1649 w 3280"/>
                <a:gd name="T19" fmla="*/ 3015 h 3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0" h="3267">
                  <a:moveTo>
                    <a:pt x="1649" y="3251"/>
                  </a:moveTo>
                  <a:cubicBezTo>
                    <a:pt x="813" y="3267"/>
                    <a:pt x="0" y="2566"/>
                    <a:pt x="25" y="1572"/>
                  </a:cubicBezTo>
                  <a:cubicBezTo>
                    <a:pt x="47" y="724"/>
                    <a:pt x="748" y="3"/>
                    <a:pt x="1651" y="2"/>
                  </a:cubicBezTo>
                  <a:cubicBezTo>
                    <a:pt x="2548" y="0"/>
                    <a:pt x="3280" y="730"/>
                    <a:pt x="3276" y="1643"/>
                  </a:cubicBezTo>
                  <a:cubicBezTo>
                    <a:pt x="3272" y="2543"/>
                    <a:pt x="2512" y="3264"/>
                    <a:pt x="1649" y="3251"/>
                  </a:cubicBezTo>
                  <a:close/>
                  <a:moveTo>
                    <a:pt x="1649" y="3015"/>
                  </a:moveTo>
                  <a:cubicBezTo>
                    <a:pt x="2412" y="3024"/>
                    <a:pt x="3036" y="2391"/>
                    <a:pt x="3041" y="1646"/>
                  </a:cubicBezTo>
                  <a:cubicBezTo>
                    <a:pt x="3045" y="881"/>
                    <a:pt x="2442" y="240"/>
                    <a:pt x="1657" y="238"/>
                  </a:cubicBezTo>
                  <a:cubicBezTo>
                    <a:pt x="851" y="236"/>
                    <a:pt x="278" y="886"/>
                    <a:pt x="261" y="1580"/>
                  </a:cubicBezTo>
                  <a:cubicBezTo>
                    <a:pt x="240" y="2409"/>
                    <a:pt x="909" y="3027"/>
                    <a:pt x="1649" y="30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91" name="Freeform 23"/>
            <p:cNvSpPr>
              <a:spLocks/>
            </p:cNvSpPr>
            <p:nvPr/>
          </p:nvSpPr>
          <p:spPr bwMode="auto">
            <a:xfrm>
              <a:off x="1704975" y="6816726"/>
              <a:ext cx="412750" cy="396875"/>
            </a:xfrm>
            <a:custGeom>
              <a:avLst/>
              <a:gdLst>
                <a:gd name="T0" fmla="*/ 771 w 1166"/>
                <a:gd name="T1" fmla="*/ 1112 h 1113"/>
                <a:gd name="T2" fmla="*/ 518 w 1166"/>
                <a:gd name="T3" fmla="*/ 1112 h 1113"/>
                <a:gd name="T4" fmla="*/ 391 w 1166"/>
                <a:gd name="T5" fmla="*/ 1033 h 1113"/>
                <a:gd name="T6" fmla="*/ 30 w 1166"/>
                <a:gd name="T7" fmla="*/ 188 h 1113"/>
                <a:gd name="T8" fmla="*/ 86 w 1166"/>
                <a:gd name="T9" fmla="*/ 29 h 1113"/>
                <a:gd name="T10" fmla="*/ 245 w 1166"/>
                <a:gd name="T11" fmla="*/ 97 h 1113"/>
                <a:gd name="T12" fmla="*/ 549 w 1166"/>
                <a:gd name="T13" fmla="*/ 810 h 1113"/>
                <a:gd name="T14" fmla="*/ 651 w 1166"/>
                <a:gd name="T15" fmla="*/ 876 h 1113"/>
                <a:gd name="T16" fmla="*/ 1007 w 1166"/>
                <a:gd name="T17" fmla="*/ 875 h 1113"/>
                <a:gd name="T18" fmla="*/ 1075 w 1166"/>
                <a:gd name="T19" fmla="*/ 883 h 1113"/>
                <a:gd name="T20" fmla="*/ 1160 w 1166"/>
                <a:gd name="T21" fmla="*/ 1010 h 1113"/>
                <a:gd name="T22" fmla="*/ 1047 w 1166"/>
                <a:gd name="T23" fmla="*/ 1111 h 1113"/>
                <a:gd name="T24" fmla="*/ 771 w 1166"/>
                <a:gd name="T25" fmla="*/ 1111 h 1113"/>
                <a:gd name="T26" fmla="*/ 771 w 1166"/>
                <a:gd name="T27" fmla="*/ 1112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66" h="1113">
                  <a:moveTo>
                    <a:pt x="771" y="1112"/>
                  </a:moveTo>
                  <a:cubicBezTo>
                    <a:pt x="687" y="1112"/>
                    <a:pt x="603" y="1111"/>
                    <a:pt x="518" y="1112"/>
                  </a:cubicBezTo>
                  <a:cubicBezTo>
                    <a:pt x="458" y="1113"/>
                    <a:pt x="416" y="1090"/>
                    <a:pt x="391" y="1033"/>
                  </a:cubicBezTo>
                  <a:cubicBezTo>
                    <a:pt x="271" y="752"/>
                    <a:pt x="149" y="470"/>
                    <a:pt x="30" y="188"/>
                  </a:cubicBezTo>
                  <a:cubicBezTo>
                    <a:pt x="0" y="118"/>
                    <a:pt x="24" y="56"/>
                    <a:pt x="86" y="29"/>
                  </a:cubicBezTo>
                  <a:cubicBezTo>
                    <a:pt x="151" y="0"/>
                    <a:pt x="213" y="24"/>
                    <a:pt x="245" y="97"/>
                  </a:cubicBezTo>
                  <a:cubicBezTo>
                    <a:pt x="347" y="334"/>
                    <a:pt x="450" y="571"/>
                    <a:pt x="549" y="810"/>
                  </a:cubicBezTo>
                  <a:cubicBezTo>
                    <a:pt x="570" y="860"/>
                    <a:pt x="597" y="878"/>
                    <a:pt x="651" y="876"/>
                  </a:cubicBezTo>
                  <a:cubicBezTo>
                    <a:pt x="770" y="872"/>
                    <a:pt x="888" y="875"/>
                    <a:pt x="1007" y="875"/>
                  </a:cubicBezTo>
                  <a:cubicBezTo>
                    <a:pt x="1030" y="876"/>
                    <a:pt x="1053" y="877"/>
                    <a:pt x="1075" y="883"/>
                  </a:cubicBezTo>
                  <a:cubicBezTo>
                    <a:pt x="1135" y="901"/>
                    <a:pt x="1166" y="949"/>
                    <a:pt x="1160" y="1010"/>
                  </a:cubicBezTo>
                  <a:cubicBezTo>
                    <a:pt x="1154" y="1068"/>
                    <a:pt x="1110" y="1110"/>
                    <a:pt x="1047" y="1111"/>
                  </a:cubicBezTo>
                  <a:cubicBezTo>
                    <a:pt x="955" y="1113"/>
                    <a:pt x="863" y="1111"/>
                    <a:pt x="771" y="1111"/>
                  </a:cubicBezTo>
                  <a:cubicBezTo>
                    <a:pt x="771" y="1112"/>
                    <a:pt x="771" y="1112"/>
                    <a:pt x="771" y="1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92" name="Freeform 24"/>
            <p:cNvSpPr>
              <a:spLocks/>
            </p:cNvSpPr>
            <p:nvPr/>
          </p:nvSpPr>
          <p:spPr bwMode="auto">
            <a:xfrm>
              <a:off x="1839913" y="6718301"/>
              <a:ext cx="84138" cy="101600"/>
            </a:xfrm>
            <a:custGeom>
              <a:avLst/>
              <a:gdLst>
                <a:gd name="T0" fmla="*/ 238 w 238"/>
                <a:gd name="T1" fmla="*/ 139 h 283"/>
                <a:gd name="T2" fmla="*/ 120 w 238"/>
                <a:gd name="T3" fmla="*/ 283 h 283"/>
                <a:gd name="T4" fmla="*/ 1 w 238"/>
                <a:gd name="T5" fmla="*/ 145 h 283"/>
                <a:gd name="T6" fmla="*/ 121 w 238"/>
                <a:gd name="T7" fmla="*/ 0 h 283"/>
                <a:gd name="T8" fmla="*/ 238 w 238"/>
                <a:gd name="T9" fmla="*/ 13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83">
                  <a:moveTo>
                    <a:pt x="238" y="139"/>
                  </a:moveTo>
                  <a:cubicBezTo>
                    <a:pt x="238" y="231"/>
                    <a:pt x="196" y="283"/>
                    <a:pt x="120" y="283"/>
                  </a:cubicBezTo>
                  <a:cubicBezTo>
                    <a:pt x="48" y="283"/>
                    <a:pt x="2" y="230"/>
                    <a:pt x="1" y="145"/>
                  </a:cubicBezTo>
                  <a:cubicBezTo>
                    <a:pt x="0" y="58"/>
                    <a:pt x="48" y="1"/>
                    <a:pt x="121" y="0"/>
                  </a:cubicBezTo>
                  <a:cubicBezTo>
                    <a:pt x="191" y="0"/>
                    <a:pt x="237" y="54"/>
                    <a:pt x="238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93" name="Freeform 25"/>
            <p:cNvSpPr>
              <a:spLocks/>
            </p:cNvSpPr>
            <p:nvPr/>
          </p:nvSpPr>
          <p:spPr bwMode="auto">
            <a:xfrm>
              <a:off x="1433513" y="7127876"/>
              <a:ext cx="100013" cy="84138"/>
            </a:xfrm>
            <a:custGeom>
              <a:avLst/>
              <a:gdLst>
                <a:gd name="T0" fmla="*/ 142 w 284"/>
                <a:gd name="T1" fmla="*/ 237 h 237"/>
                <a:gd name="T2" fmla="*/ 0 w 284"/>
                <a:gd name="T3" fmla="*/ 120 h 237"/>
                <a:gd name="T4" fmla="*/ 140 w 284"/>
                <a:gd name="T5" fmla="*/ 0 h 237"/>
                <a:gd name="T6" fmla="*/ 283 w 284"/>
                <a:gd name="T7" fmla="*/ 122 h 237"/>
                <a:gd name="T8" fmla="*/ 142 w 284"/>
                <a:gd name="T9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237">
                  <a:moveTo>
                    <a:pt x="142" y="237"/>
                  </a:moveTo>
                  <a:cubicBezTo>
                    <a:pt x="57" y="237"/>
                    <a:pt x="0" y="190"/>
                    <a:pt x="0" y="120"/>
                  </a:cubicBezTo>
                  <a:cubicBezTo>
                    <a:pt x="0" y="51"/>
                    <a:pt x="59" y="0"/>
                    <a:pt x="140" y="0"/>
                  </a:cubicBezTo>
                  <a:cubicBezTo>
                    <a:pt x="227" y="0"/>
                    <a:pt x="284" y="48"/>
                    <a:pt x="283" y="122"/>
                  </a:cubicBezTo>
                  <a:cubicBezTo>
                    <a:pt x="283" y="192"/>
                    <a:pt x="228" y="237"/>
                    <a:pt x="142" y="2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94" name="Freeform 26"/>
            <p:cNvSpPr>
              <a:spLocks/>
            </p:cNvSpPr>
            <p:nvPr/>
          </p:nvSpPr>
          <p:spPr bwMode="auto">
            <a:xfrm>
              <a:off x="1839913" y="7521576"/>
              <a:ext cx="84138" cy="100013"/>
            </a:xfrm>
            <a:custGeom>
              <a:avLst/>
              <a:gdLst>
                <a:gd name="T0" fmla="*/ 237 w 237"/>
                <a:gd name="T1" fmla="*/ 140 h 283"/>
                <a:gd name="T2" fmla="*/ 123 w 237"/>
                <a:gd name="T3" fmla="*/ 282 h 283"/>
                <a:gd name="T4" fmla="*/ 0 w 237"/>
                <a:gd name="T5" fmla="*/ 142 h 283"/>
                <a:gd name="T6" fmla="*/ 119 w 237"/>
                <a:gd name="T7" fmla="*/ 0 h 283"/>
                <a:gd name="T8" fmla="*/ 237 w 237"/>
                <a:gd name="T9" fmla="*/ 14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83">
                  <a:moveTo>
                    <a:pt x="237" y="140"/>
                  </a:moveTo>
                  <a:cubicBezTo>
                    <a:pt x="237" y="231"/>
                    <a:pt x="197" y="281"/>
                    <a:pt x="123" y="282"/>
                  </a:cubicBezTo>
                  <a:cubicBezTo>
                    <a:pt x="45" y="283"/>
                    <a:pt x="0" y="232"/>
                    <a:pt x="0" y="142"/>
                  </a:cubicBezTo>
                  <a:cubicBezTo>
                    <a:pt x="0" y="60"/>
                    <a:pt x="50" y="1"/>
                    <a:pt x="119" y="0"/>
                  </a:cubicBezTo>
                  <a:cubicBezTo>
                    <a:pt x="191" y="0"/>
                    <a:pt x="237" y="55"/>
                    <a:pt x="237" y="1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95" name="Freeform 27"/>
            <p:cNvSpPr>
              <a:spLocks/>
            </p:cNvSpPr>
            <p:nvPr/>
          </p:nvSpPr>
          <p:spPr bwMode="auto">
            <a:xfrm>
              <a:off x="2232025" y="7127876"/>
              <a:ext cx="100013" cy="84138"/>
            </a:xfrm>
            <a:custGeom>
              <a:avLst/>
              <a:gdLst>
                <a:gd name="T0" fmla="*/ 143 w 283"/>
                <a:gd name="T1" fmla="*/ 237 h 237"/>
                <a:gd name="T2" fmla="*/ 1 w 283"/>
                <a:gd name="T3" fmla="*/ 121 h 237"/>
                <a:gd name="T4" fmla="*/ 141 w 283"/>
                <a:gd name="T5" fmla="*/ 0 h 237"/>
                <a:gd name="T6" fmla="*/ 283 w 283"/>
                <a:gd name="T7" fmla="*/ 122 h 237"/>
                <a:gd name="T8" fmla="*/ 143 w 283"/>
                <a:gd name="T9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37">
                  <a:moveTo>
                    <a:pt x="143" y="237"/>
                  </a:moveTo>
                  <a:cubicBezTo>
                    <a:pt x="58" y="237"/>
                    <a:pt x="2" y="191"/>
                    <a:pt x="1" y="121"/>
                  </a:cubicBezTo>
                  <a:cubicBezTo>
                    <a:pt x="0" y="52"/>
                    <a:pt x="60" y="1"/>
                    <a:pt x="141" y="0"/>
                  </a:cubicBezTo>
                  <a:cubicBezTo>
                    <a:pt x="229" y="0"/>
                    <a:pt x="283" y="46"/>
                    <a:pt x="283" y="122"/>
                  </a:cubicBezTo>
                  <a:cubicBezTo>
                    <a:pt x="283" y="195"/>
                    <a:pt x="233" y="237"/>
                    <a:pt x="143" y="2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96" name="Freeform 28"/>
            <p:cNvSpPr>
              <a:spLocks/>
            </p:cNvSpPr>
            <p:nvPr/>
          </p:nvSpPr>
          <p:spPr bwMode="auto">
            <a:xfrm>
              <a:off x="2117725" y="7405688"/>
              <a:ext cx="95250" cy="96838"/>
            </a:xfrm>
            <a:custGeom>
              <a:avLst/>
              <a:gdLst>
                <a:gd name="T0" fmla="*/ 271 w 271"/>
                <a:gd name="T1" fmla="*/ 154 h 272"/>
                <a:gd name="T2" fmla="*/ 154 w 271"/>
                <a:gd name="T3" fmla="*/ 271 h 272"/>
                <a:gd name="T4" fmla="*/ 2 w 271"/>
                <a:gd name="T5" fmla="*/ 117 h 272"/>
                <a:gd name="T6" fmla="*/ 122 w 271"/>
                <a:gd name="T7" fmla="*/ 2 h 272"/>
                <a:gd name="T8" fmla="*/ 271 w 271"/>
                <a:gd name="T9" fmla="*/ 15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272">
                  <a:moveTo>
                    <a:pt x="271" y="154"/>
                  </a:moveTo>
                  <a:cubicBezTo>
                    <a:pt x="271" y="216"/>
                    <a:pt x="215" y="272"/>
                    <a:pt x="154" y="271"/>
                  </a:cubicBezTo>
                  <a:cubicBezTo>
                    <a:pt x="84" y="270"/>
                    <a:pt x="0" y="185"/>
                    <a:pt x="2" y="117"/>
                  </a:cubicBezTo>
                  <a:cubicBezTo>
                    <a:pt x="3" y="57"/>
                    <a:pt x="63" y="0"/>
                    <a:pt x="122" y="2"/>
                  </a:cubicBezTo>
                  <a:cubicBezTo>
                    <a:pt x="189" y="4"/>
                    <a:pt x="271" y="88"/>
                    <a:pt x="271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97" name="Freeform 29"/>
            <p:cNvSpPr>
              <a:spLocks/>
            </p:cNvSpPr>
            <p:nvPr/>
          </p:nvSpPr>
          <p:spPr bwMode="auto">
            <a:xfrm>
              <a:off x="1550988" y="7407276"/>
              <a:ext cx="95250" cy="95250"/>
            </a:xfrm>
            <a:custGeom>
              <a:avLst/>
              <a:gdLst>
                <a:gd name="T0" fmla="*/ 268 w 269"/>
                <a:gd name="T1" fmla="*/ 119 h 270"/>
                <a:gd name="T2" fmla="*/ 121 w 269"/>
                <a:gd name="T3" fmla="*/ 270 h 270"/>
                <a:gd name="T4" fmla="*/ 1 w 269"/>
                <a:gd name="T5" fmla="*/ 153 h 270"/>
                <a:gd name="T6" fmla="*/ 155 w 269"/>
                <a:gd name="T7" fmla="*/ 0 h 270"/>
                <a:gd name="T8" fmla="*/ 268 w 269"/>
                <a:gd name="T9" fmla="*/ 11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270">
                  <a:moveTo>
                    <a:pt x="268" y="119"/>
                  </a:moveTo>
                  <a:cubicBezTo>
                    <a:pt x="268" y="188"/>
                    <a:pt x="187" y="269"/>
                    <a:pt x="121" y="270"/>
                  </a:cubicBezTo>
                  <a:cubicBezTo>
                    <a:pt x="59" y="270"/>
                    <a:pt x="2" y="214"/>
                    <a:pt x="1" y="153"/>
                  </a:cubicBezTo>
                  <a:cubicBezTo>
                    <a:pt x="0" y="85"/>
                    <a:pt x="86" y="0"/>
                    <a:pt x="155" y="0"/>
                  </a:cubicBezTo>
                  <a:cubicBezTo>
                    <a:pt x="217" y="0"/>
                    <a:pt x="269" y="53"/>
                    <a:pt x="268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98" name="Freeform 30"/>
            <p:cNvSpPr>
              <a:spLocks/>
            </p:cNvSpPr>
            <p:nvPr/>
          </p:nvSpPr>
          <p:spPr bwMode="auto">
            <a:xfrm>
              <a:off x="2117725" y="6838951"/>
              <a:ext cx="96838" cy="95250"/>
            </a:xfrm>
            <a:custGeom>
              <a:avLst/>
              <a:gdLst>
                <a:gd name="T0" fmla="*/ 117 w 271"/>
                <a:gd name="T1" fmla="*/ 268 h 269"/>
                <a:gd name="T2" fmla="*/ 0 w 271"/>
                <a:gd name="T3" fmla="*/ 152 h 269"/>
                <a:gd name="T4" fmla="*/ 149 w 271"/>
                <a:gd name="T5" fmla="*/ 1 h 269"/>
                <a:gd name="T6" fmla="*/ 269 w 271"/>
                <a:gd name="T7" fmla="*/ 123 h 269"/>
                <a:gd name="T8" fmla="*/ 117 w 271"/>
                <a:gd name="T9" fmla="*/ 26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269">
                  <a:moveTo>
                    <a:pt x="117" y="268"/>
                  </a:moveTo>
                  <a:cubicBezTo>
                    <a:pt x="51" y="267"/>
                    <a:pt x="0" y="216"/>
                    <a:pt x="0" y="152"/>
                  </a:cubicBezTo>
                  <a:cubicBezTo>
                    <a:pt x="0" y="87"/>
                    <a:pt x="84" y="2"/>
                    <a:pt x="149" y="1"/>
                  </a:cubicBezTo>
                  <a:cubicBezTo>
                    <a:pt x="213" y="0"/>
                    <a:pt x="271" y="59"/>
                    <a:pt x="269" y="123"/>
                  </a:cubicBezTo>
                  <a:cubicBezTo>
                    <a:pt x="267" y="190"/>
                    <a:pt x="185" y="269"/>
                    <a:pt x="117" y="2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99" name="Freeform 31"/>
            <p:cNvSpPr>
              <a:spLocks/>
            </p:cNvSpPr>
            <p:nvPr/>
          </p:nvSpPr>
          <p:spPr bwMode="auto">
            <a:xfrm>
              <a:off x="1550988" y="6838951"/>
              <a:ext cx="95250" cy="95250"/>
            </a:xfrm>
            <a:custGeom>
              <a:avLst/>
              <a:gdLst>
                <a:gd name="T0" fmla="*/ 267 w 268"/>
                <a:gd name="T1" fmla="*/ 155 h 271"/>
                <a:gd name="T2" fmla="*/ 150 w 268"/>
                <a:gd name="T3" fmla="*/ 269 h 271"/>
                <a:gd name="T4" fmla="*/ 0 w 268"/>
                <a:gd name="T5" fmla="*/ 119 h 271"/>
                <a:gd name="T6" fmla="*/ 120 w 268"/>
                <a:gd name="T7" fmla="*/ 3 h 271"/>
                <a:gd name="T8" fmla="*/ 267 w 268"/>
                <a:gd name="T9" fmla="*/ 155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271">
                  <a:moveTo>
                    <a:pt x="267" y="155"/>
                  </a:moveTo>
                  <a:cubicBezTo>
                    <a:pt x="267" y="221"/>
                    <a:pt x="215" y="271"/>
                    <a:pt x="150" y="269"/>
                  </a:cubicBezTo>
                  <a:cubicBezTo>
                    <a:pt x="81" y="268"/>
                    <a:pt x="1" y="186"/>
                    <a:pt x="0" y="119"/>
                  </a:cubicBezTo>
                  <a:cubicBezTo>
                    <a:pt x="0" y="58"/>
                    <a:pt x="60" y="0"/>
                    <a:pt x="120" y="3"/>
                  </a:cubicBezTo>
                  <a:cubicBezTo>
                    <a:pt x="189" y="5"/>
                    <a:pt x="268" y="87"/>
                    <a:pt x="267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</p:grpSp>
      <p:grpSp>
        <p:nvGrpSpPr>
          <p:cNvPr id="71" name="Grupo 145"/>
          <p:cNvGrpSpPr/>
          <p:nvPr/>
        </p:nvGrpSpPr>
        <p:grpSpPr>
          <a:xfrm>
            <a:off x="281040" y="3562048"/>
            <a:ext cx="202559" cy="208569"/>
            <a:chOff x="-2605813" y="5181601"/>
            <a:chExt cx="882648" cy="908840"/>
          </a:xfrm>
          <a:solidFill>
            <a:srgbClr val="4F5529"/>
          </a:solidFill>
        </p:grpSpPr>
        <p:sp>
          <p:nvSpPr>
            <p:cNvPr id="76" name="Freeform 5"/>
            <p:cNvSpPr>
              <a:spLocks noEditPoints="1"/>
            </p:cNvSpPr>
            <p:nvPr/>
          </p:nvSpPr>
          <p:spPr bwMode="auto">
            <a:xfrm>
              <a:off x="-2605813" y="5306217"/>
              <a:ext cx="882648" cy="784224"/>
            </a:xfrm>
            <a:custGeom>
              <a:avLst/>
              <a:gdLst>
                <a:gd name="T0" fmla="*/ 2023 w 2023"/>
                <a:gd name="T1" fmla="*/ 902 h 1798"/>
                <a:gd name="T2" fmla="*/ 2023 w 2023"/>
                <a:gd name="T3" fmla="*/ 1580 h 1798"/>
                <a:gd name="T4" fmla="*/ 1804 w 2023"/>
                <a:gd name="T5" fmla="*/ 1798 h 1798"/>
                <a:gd name="T6" fmla="*/ 504 w 2023"/>
                <a:gd name="T7" fmla="*/ 1798 h 1798"/>
                <a:gd name="T8" fmla="*/ 288 w 2023"/>
                <a:gd name="T9" fmla="*/ 1591 h 1798"/>
                <a:gd name="T10" fmla="*/ 255 w 2023"/>
                <a:gd name="T11" fmla="*/ 1558 h 1798"/>
                <a:gd name="T12" fmla="*/ 158 w 2023"/>
                <a:gd name="T13" fmla="*/ 1557 h 1798"/>
                <a:gd name="T14" fmla="*/ 20 w 2023"/>
                <a:gd name="T15" fmla="*/ 1377 h 1798"/>
                <a:gd name="T16" fmla="*/ 119 w 2023"/>
                <a:gd name="T17" fmla="*/ 897 h 1798"/>
                <a:gd name="T18" fmla="*/ 258 w 2023"/>
                <a:gd name="T19" fmla="*/ 215 h 1798"/>
                <a:gd name="T20" fmla="*/ 385 w 2023"/>
                <a:gd name="T21" fmla="*/ 30 h 1798"/>
                <a:gd name="T22" fmla="*/ 429 w 2023"/>
                <a:gd name="T23" fmla="*/ 50 h 1798"/>
                <a:gd name="T24" fmla="*/ 546 w 2023"/>
                <a:gd name="T25" fmla="*/ 288 h 1798"/>
                <a:gd name="T26" fmla="*/ 663 w 2023"/>
                <a:gd name="T27" fmla="*/ 345 h 1798"/>
                <a:gd name="T28" fmla="*/ 731 w 2023"/>
                <a:gd name="T29" fmla="*/ 335 h 1798"/>
                <a:gd name="T30" fmla="*/ 770 w 2023"/>
                <a:gd name="T31" fmla="*/ 150 h 1798"/>
                <a:gd name="T32" fmla="*/ 697 w 2023"/>
                <a:gd name="T33" fmla="*/ 112 h 1798"/>
                <a:gd name="T34" fmla="*/ 651 w 2023"/>
                <a:gd name="T35" fmla="*/ 15 h 1798"/>
                <a:gd name="T36" fmla="*/ 681 w 2023"/>
                <a:gd name="T37" fmla="*/ 4 h 1798"/>
                <a:gd name="T38" fmla="*/ 1261 w 2023"/>
                <a:gd name="T39" fmla="*/ 4 h 1798"/>
                <a:gd name="T40" fmla="*/ 1296 w 2023"/>
                <a:gd name="T41" fmla="*/ 48 h 1798"/>
                <a:gd name="T42" fmla="*/ 1395 w 2023"/>
                <a:gd name="T43" fmla="*/ 275 h 1798"/>
                <a:gd name="T44" fmla="*/ 1534 w 2023"/>
                <a:gd name="T45" fmla="*/ 346 h 1798"/>
                <a:gd name="T46" fmla="*/ 1588 w 2023"/>
                <a:gd name="T47" fmla="*/ 340 h 1798"/>
                <a:gd name="T48" fmla="*/ 1623 w 2023"/>
                <a:gd name="T49" fmla="*/ 136 h 1798"/>
                <a:gd name="T50" fmla="*/ 1573 w 2023"/>
                <a:gd name="T51" fmla="*/ 112 h 1798"/>
                <a:gd name="T52" fmla="*/ 1513 w 2023"/>
                <a:gd name="T53" fmla="*/ 25 h 1798"/>
                <a:gd name="T54" fmla="*/ 1543 w 2023"/>
                <a:gd name="T55" fmla="*/ 4 h 1798"/>
                <a:gd name="T56" fmla="*/ 1843 w 2023"/>
                <a:gd name="T57" fmla="*/ 6 h 1798"/>
                <a:gd name="T58" fmla="*/ 2022 w 2023"/>
                <a:gd name="T59" fmla="*/ 209 h 1798"/>
                <a:gd name="T60" fmla="*/ 2023 w 2023"/>
                <a:gd name="T61" fmla="*/ 902 h 1798"/>
                <a:gd name="T62" fmla="*/ 1074 w 2023"/>
                <a:gd name="T63" fmla="*/ 465 h 1798"/>
                <a:gd name="T64" fmla="*/ 359 w 2023"/>
                <a:gd name="T65" fmla="*/ 465 h 1798"/>
                <a:gd name="T66" fmla="*/ 309 w 2023"/>
                <a:gd name="T67" fmla="*/ 503 h 1798"/>
                <a:gd name="T68" fmla="*/ 135 w 2023"/>
                <a:gd name="T69" fmla="*/ 1357 h 1798"/>
                <a:gd name="T70" fmla="*/ 215 w 2023"/>
                <a:gd name="T71" fmla="*/ 1458 h 1798"/>
                <a:gd name="T72" fmla="*/ 1526 w 2023"/>
                <a:gd name="T73" fmla="*/ 1458 h 1798"/>
                <a:gd name="T74" fmla="*/ 1649 w 2023"/>
                <a:gd name="T75" fmla="*/ 1361 h 1798"/>
                <a:gd name="T76" fmla="*/ 1823 w 2023"/>
                <a:gd name="T77" fmla="*/ 511 h 1798"/>
                <a:gd name="T78" fmla="*/ 1786 w 2023"/>
                <a:gd name="T79" fmla="*/ 465 h 1798"/>
                <a:gd name="T80" fmla="*/ 1074 w 2023"/>
                <a:gd name="T81" fmla="*/ 465 h 1798"/>
                <a:gd name="T82" fmla="*/ 1913 w 2023"/>
                <a:gd name="T83" fmla="*/ 616 h 1798"/>
                <a:gd name="T84" fmla="*/ 1905 w 2023"/>
                <a:gd name="T85" fmla="*/ 647 h 1798"/>
                <a:gd name="T86" fmla="*/ 1760 w 2023"/>
                <a:gd name="T87" fmla="*/ 1357 h 1798"/>
                <a:gd name="T88" fmla="*/ 1693 w 2023"/>
                <a:gd name="T89" fmla="*/ 1492 h 1798"/>
                <a:gd name="T90" fmla="*/ 1515 w 2023"/>
                <a:gd name="T91" fmla="*/ 1558 h 1798"/>
                <a:gd name="T92" fmla="*/ 456 w 2023"/>
                <a:gd name="T93" fmla="*/ 1558 h 1798"/>
                <a:gd name="T94" fmla="*/ 422 w 2023"/>
                <a:gd name="T95" fmla="*/ 1558 h 1798"/>
                <a:gd name="T96" fmla="*/ 397 w 2023"/>
                <a:gd name="T97" fmla="*/ 1583 h 1798"/>
                <a:gd name="T98" fmla="*/ 489 w 2023"/>
                <a:gd name="T99" fmla="*/ 1683 h 1798"/>
                <a:gd name="T100" fmla="*/ 1810 w 2023"/>
                <a:gd name="T101" fmla="*/ 1682 h 1798"/>
                <a:gd name="T102" fmla="*/ 1913 w 2023"/>
                <a:gd name="T103" fmla="*/ 1578 h 1798"/>
                <a:gd name="T104" fmla="*/ 1913 w 2023"/>
                <a:gd name="T105" fmla="*/ 616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23" h="1798">
                  <a:moveTo>
                    <a:pt x="2023" y="902"/>
                  </a:moveTo>
                  <a:cubicBezTo>
                    <a:pt x="2023" y="1128"/>
                    <a:pt x="2023" y="1354"/>
                    <a:pt x="2023" y="1580"/>
                  </a:cubicBezTo>
                  <a:cubicBezTo>
                    <a:pt x="2022" y="1720"/>
                    <a:pt x="1944" y="1798"/>
                    <a:pt x="1804" y="1798"/>
                  </a:cubicBezTo>
                  <a:cubicBezTo>
                    <a:pt x="1371" y="1798"/>
                    <a:pt x="938" y="1798"/>
                    <a:pt x="504" y="1798"/>
                  </a:cubicBezTo>
                  <a:cubicBezTo>
                    <a:pt x="367" y="1798"/>
                    <a:pt x="293" y="1727"/>
                    <a:pt x="288" y="1591"/>
                  </a:cubicBezTo>
                  <a:cubicBezTo>
                    <a:pt x="287" y="1567"/>
                    <a:pt x="280" y="1557"/>
                    <a:pt x="255" y="1558"/>
                  </a:cubicBezTo>
                  <a:cubicBezTo>
                    <a:pt x="223" y="1559"/>
                    <a:pt x="190" y="1559"/>
                    <a:pt x="158" y="1557"/>
                  </a:cubicBezTo>
                  <a:cubicBezTo>
                    <a:pt x="55" y="1549"/>
                    <a:pt x="0" y="1477"/>
                    <a:pt x="20" y="1377"/>
                  </a:cubicBezTo>
                  <a:cubicBezTo>
                    <a:pt x="53" y="1217"/>
                    <a:pt x="86" y="1057"/>
                    <a:pt x="119" y="897"/>
                  </a:cubicBezTo>
                  <a:cubicBezTo>
                    <a:pt x="165" y="670"/>
                    <a:pt x="212" y="443"/>
                    <a:pt x="258" y="215"/>
                  </a:cubicBezTo>
                  <a:cubicBezTo>
                    <a:pt x="274" y="135"/>
                    <a:pt x="318" y="74"/>
                    <a:pt x="385" y="30"/>
                  </a:cubicBezTo>
                  <a:cubicBezTo>
                    <a:pt x="417" y="9"/>
                    <a:pt x="425" y="14"/>
                    <a:pt x="429" y="50"/>
                  </a:cubicBezTo>
                  <a:cubicBezTo>
                    <a:pt x="439" y="144"/>
                    <a:pt x="467" y="228"/>
                    <a:pt x="546" y="288"/>
                  </a:cubicBezTo>
                  <a:cubicBezTo>
                    <a:pt x="581" y="315"/>
                    <a:pt x="624" y="325"/>
                    <a:pt x="663" y="345"/>
                  </a:cubicBezTo>
                  <a:cubicBezTo>
                    <a:pt x="685" y="355"/>
                    <a:pt x="710" y="348"/>
                    <a:pt x="731" y="335"/>
                  </a:cubicBezTo>
                  <a:cubicBezTo>
                    <a:pt x="791" y="300"/>
                    <a:pt x="810" y="207"/>
                    <a:pt x="770" y="150"/>
                  </a:cubicBezTo>
                  <a:cubicBezTo>
                    <a:pt x="752" y="125"/>
                    <a:pt x="729" y="113"/>
                    <a:pt x="697" y="112"/>
                  </a:cubicBezTo>
                  <a:cubicBezTo>
                    <a:pt x="662" y="110"/>
                    <a:pt x="632" y="45"/>
                    <a:pt x="651" y="15"/>
                  </a:cubicBezTo>
                  <a:cubicBezTo>
                    <a:pt x="658" y="4"/>
                    <a:pt x="670" y="4"/>
                    <a:pt x="681" y="4"/>
                  </a:cubicBezTo>
                  <a:cubicBezTo>
                    <a:pt x="874" y="4"/>
                    <a:pt x="1068" y="4"/>
                    <a:pt x="1261" y="4"/>
                  </a:cubicBezTo>
                  <a:cubicBezTo>
                    <a:pt x="1295" y="4"/>
                    <a:pt x="1295" y="24"/>
                    <a:pt x="1296" y="48"/>
                  </a:cubicBezTo>
                  <a:cubicBezTo>
                    <a:pt x="1300" y="136"/>
                    <a:pt x="1328" y="214"/>
                    <a:pt x="1395" y="275"/>
                  </a:cubicBezTo>
                  <a:cubicBezTo>
                    <a:pt x="1435" y="311"/>
                    <a:pt x="1487" y="325"/>
                    <a:pt x="1534" y="346"/>
                  </a:cubicBezTo>
                  <a:cubicBezTo>
                    <a:pt x="1551" y="353"/>
                    <a:pt x="1571" y="348"/>
                    <a:pt x="1588" y="340"/>
                  </a:cubicBezTo>
                  <a:cubicBezTo>
                    <a:pt x="1663" y="305"/>
                    <a:pt x="1682" y="193"/>
                    <a:pt x="1623" y="136"/>
                  </a:cubicBezTo>
                  <a:cubicBezTo>
                    <a:pt x="1609" y="123"/>
                    <a:pt x="1593" y="114"/>
                    <a:pt x="1573" y="112"/>
                  </a:cubicBezTo>
                  <a:cubicBezTo>
                    <a:pt x="1532" y="109"/>
                    <a:pt x="1503" y="67"/>
                    <a:pt x="1513" y="25"/>
                  </a:cubicBezTo>
                  <a:cubicBezTo>
                    <a:pt x="1516" y="8"/>
                    <a:pt x="1528" y="4"/>
                    <a:pt x="1543" y="4"/>
                  </a:cubicBezTo>
                  <a:cubicBezTo>
                    <a:pt x="1643" y="4"/>
                    <a:pt x="1743" y="0"/>
                    <a:pt x="1843" y="6"/>
                  </a:cubicBezTo>
                  <a:cubicBezTo>
                    <a:pt x="1949" y="12"/>
                    <a:pt x="2022" y="98"/>
                    <a:pt x="2022" y="209"/>
                  </a:cubicBezTo>
                  <a:cubicBezTo>
                    <a:pt x="2023" y="440"/>
                    <a:pt x="2023" y="671"/>
                    <a:pt x="2023" y="902"/>
                  </a:cubicBezTo>
                  <a:close/>
                  <a:moveTo>
                    <a:pt x="1074" y="465"/>
                  </a:moveTo>
                  <a:cubicBezTo>
                    <a:pt x="836" y="465"/>
                    <a:pt x="598" y="466"/>
                    <a:pt x="359" y="465"/>
                  </a:cubicBezTo>
                  <a:cubicBezTo>
                    <a:pt x="329" y="464"/>
                    <a:pt x="315" y="473"/>
                    <a:pt x="309" y="503"/>
                  </a:cubicBezTo>
                  <a:cubicBezTo>
                    <a:pt x="252" y="788"/>
                    <a:pt x="193" y="1073"/>
                    <a:pt x="135" y="1357"/>
                  </a:cubicBezTo>
                  <a:cubicBezTo>
                    <a:pt x="119" y="1438"/>
                    <a:pt x="135" y="1458"/>
                    <a:pt x="215" y="1458"/>
                  </a:cubicBezTo>
                  <a:cubicBezTo>
                    <a:pt x="652" y="1459"/>
                    <a:pt x="1089" y="1459"/>
                    <a:pt x="1526" y="1458"/>
                  </a:cubicBezTo>
                  <a:cubicBezTo>
                    <a:pt x="1603" y="1458"/>
                    <a:pt x="1633" y="1435"/>
                    <a:pt x="1649" y="1361"/>
                  </a:cubicBezTo>
                  <a:cubicBezTo>
                    <a:pt x="1707" y="1078"/>
                    <a:pt x="1765" y="794"/>
                    <a:pt x="1823" y="511"/>
                  </a:cubicBezTo>
                  <a:cubicBezTo>
                    <a:pt x="1832" y="466"/>
                    <a:pt x="1832" y="465"/>
                    <a:pt x="1786" y="465"/>
                  </a:cubicBezTo>
                  <a:cubicBezTo>
                    <a:pt x="1549" y="465"/>
                    <a:pt x="1312" y="465"/>
                    <a:pt x="1074" y="465"/>
                  </a:cubicBezTo>
                  <a:close/>
                  <a:moveTo>
                    <a:pt x="1913" y="616"/>
                  </a:moveTo>
                  <a:cubicBezTo>
                    <a:pt x="1909" y="631"/>
                    <a:pt x="1906" y="639"/>
                    <a:pt x="1905" y="647"/>
                  </a:cubicBezTo>
                  <a:cubicBezTo>
                    <a:pt x="1856" y="884"/>
                    <a:pt x="1808" y="1120"/>
                    <a:pt x="1760" y="1357"/>
                  </a:cubicBezTo>
                  <a:cubicBezTo>
                    <a:pt x="1750" y="1409"/>
                    <a:pt x="1733" y="1456"/>
                    <a:pt x="1693" y="1492"/>
                  </a:cubicBezTo>
                  <a:cubicBezTo>
                    <a:pt x="1643" y="1538"/>
                    <a:pt x="1583" y="1558"/>
                    <a:pt x="1515" y="1558"/>
                  </a:cubicBezTo>
                  <a:cubicBezTo>
                    <a:pt x="1162" y="1558"/>
                    <a:pt x="809" y="1558"/>
                    <a:pt x="456" y="1558"/>
                  </a:cubicBezTo>
                  <a:cubicBezTo>
                    <a:pt x="445" y="1558"/>
                    <a:pt x="434" y="1558"/>
                    <a:pt x="422" y="1558"/>
                  </a:cubicBezTo>
                  <a:cubicBezTo>
                    <a:pt x="405" y="1558"/>
                    <a:pt x="398" y="1566"/>
                    <a:pt x="397" y="1583"/>
                  </a:cubicBezTo>
                  <a:cubicBezTo>
                    <a:pt x="393" y="1636"/>
                    <a:pt x="421" y="1683"/>
                    <a:pt x="489" y="1683"/>
                  </a:cubicBezTo>
                  <a:cubicBezTo>
                    <a:pt x="929" y="1681"/>
                    <a:pt x="1370" y="1682"/>
                    <a:pt x="1810" y="1682"/>
                  </a:cubicBezTo>
                  <a:cubicBezTo>
                    <a:pt x="1886" y="1682"/>
                    <a:pt x="1913" y="1655"/>
                    <a:pt x="1913" y="1578"/>
                  </a:cubicBezTo>
                  <a:cubicBezTo>
                    <a:pt x="1913" y="1260"/>
                    <a:pt x="1913" y="942"/>
                    <a:pt x="1913" y="6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77" name="Freeform 6"/>
            <p:cNvSpPr>
              <a:spLocks/>
            </p:cNvSpPr>
            <p:nvPr/>
          </p:nvSpPr>
          <p:spPr bwMode="auto">
            <a:xfrm>
              <a:off x="-2414588" y="5183188"/>
              <a:ext cx="149225" cy="214313"/>
            </a:xfrm>
            <a:custGeom>
              <a:avLst/>
              <a:gdLst>
                <a:gd name="T0" fmla="*/ 3 w 343"/>
                <a:gd name="T1" fmla="*/ 250 h 491"/>
                <a:gd name="T2" fmla="*/ 48 w 343"/>
                <a:gd name="T3" fmla="*/ 85 h 491"/>
                <a:gd name="T4" fmla="*/ 207 w 343"/>
                <a:gd name="T5" fmla="*/ 11 h 491"/>
                <a:gd name="T6" fmla="*/ 338 w 343"/>
                <a:gd name="T7" fmla="*/ 138 h 491"/>
                <a:gd name="T8" fmla="*/ 334 w 343"/>
                <a:gd name="T9" fmla="*/ 161 h 491"/>
                <a:gd name="T10" fmla="*/ 236 w 343"/>
                <a:gd name="T11" fmla="*/ 147 h 491"/>
                <a:gd name="T12" fmla="*/ 114 w 343"/>
                <a:gd name="T13" fmla="*/ 169 h 491"/>
                <a:gd name="T14" fmla="*/ 113 w 343"/>
                <a:gd name="T15" fmla="*/ 322 h 491"/>
                <a:gd name="T16" fmla="*/ 182 w 343"/>
                <a:gd name="T17" fmla="*/ 389 h 491"/>
                <a:gd name="T18" fmla="*/ 225 w 343"/>
                <a:gd name="T19" fmla="*/ 451 h 491"/>
                <a:gd name="T20" fmla="*/ 154 w 343"/>
                <a:gd name="T21" fmla="*/ 483 h 491"/>
                <a:gd name="T22" fmla="*/ 28 w 343"/>
                <a:gd name="T23" fmla="*/ 372 h 491"/>
                <a:gd name="T24" fmla="*/ 3 w 343"/>
                <a:gd name="T25" fmla="*/ 25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3" h="491">
                  <a:moveTo>
                    <a:pt x="3" y="250"/>
                  </a:moveTo>
                  <a:cubicBezTo>
                    <a:pt x="2" y="187"/>
                    <a:pt x="16" y="133"/>
                    <a:pt x="48" y="85"/>
                  </a:cubicBezTo>
                  <a:cubicBezTo>
                    <a:pt x="86" y="29"/>
                    <a:pt x="138" y="0"/>
                    <a:pt x="207" y="11"/>
                  </a:cubicBezTo>
                  <a:cubicBezTo>
                    <a:pt x="262" y="20"/>
                    <a:pt x="325" y="81"/>
                    <a:pt x="338" y="138"/>
                  </a:cubicBezTo>
                  <a:cubicBezTo>
                    <a:pt x="340" y="146"/>
                    <a:pt x="343" y="154"/>
                    <a:pt x="334" y="161"/>
                  </a:cubicBezTo>
                  <a:cubicBezTo>
                    <a:pt x="317" y="172"/>
                    <a:pt x="249" y="162"/>
                    <a:pt x="236" y="147"/>
                  </a:cubicBezTo>
                  <a:cubicBezTo>
                    <a:pt x="186" y="88"/>
                    <a:pt x="142" y="96"/>
                    <a:pt x="114" y="169"/>
                  </a:cubicBezTo>
                  <a:cubicBezTo>
                    <a:pt x="95" y="219"/>
                    <a:pt x="94" y="271"/>
                    <a:pt x="113" y="322"/>
                  </a:cubicBezTo>
                  <a:cubicBezTo>
                    <a:pt x="126" y="354"/>
                    <a:pt x="144" y="380"/>
                    <a:pt x="182" y="389"/>
                  </a:cubicBezTo>
                  <a:cubicBezTo>
                    <a:pt x="219" y="399"/>
                    <a:pt x="233" y="421"/>
                    <a:pt x="225" y="451"/>
                  </a:cubicBezTo>
                  <a:cubicBezTo>
                    <a:pt x="217" y="478"/>
                    <a:pt x="189" y="491"/>
                    <a:pt x="154" y="483"/>
                  </a:cubicBezTo>
                  <a:cubicBezTo>
                    <a:pt x="92" y="469"/>
                    <a:pt x="53" y="428"/>
                    <a:pt x="28" y="372"/>
                  </a:cubicBezTo>
                  <a:cubicBezTo>
                    <a:pt x="10" y="331"/>
                    <a:pt x="0" y="289"/>
                    <a:pt x="3" y="2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78" name="Freeform 7"/>
            <p:cNvSpPr>
              <a:spLocks/>
            </p:cNvSpPr>
            <p:nvPr/>
          </p:nvSpPr>
          <p:spPr bwMode="auto">
            <a:xfrm>
              <a:off x="-2043113" y="5181601"/>
              <a:ext cx="155575" cy="214313"/>
            </a:xfrm>
            <a:custGeom>
              <a:avLst/>
              <a:gdLst>
                <a:gd name="T0" fmla="*/ 115 w 358"/>
                <a:gd name="T1" fmla="*/ 252 h 492"/>
                <a:gd name="T2" fmla="*/ 211 w 358"/>
                <a:gd name="T3" fmla="*/ 397 h 492"/>
                <a:gd name="T4" fmla="*/ 241 w 358"/>
                <a:gd name="T5" fmla="*/ 450 h 492"/>
                <a:gd name="T6" fmla="*/ 181 w 358"/>
                <a:gd name="T7" fmla="*/ 488 h 492"/>
                <a:gd name="T8" fmla="*/ 63 w 358"/>
                <a:gd name="T9" fmla="*/ 410 h 492"/>
                <a:gd name="T10" fmla="*/ 67 w 358"/>
                <a:gd name="T11" fmla="*/ 82 h 492"/>
                <a:gd name="T12" fmla="*/ 226 w 358"/>
                <a:gd name="T13" fmla="*/ 15 h 492"/>
                <a:gd name="T14" fmla="*/ 353 w 358"/>
                <a:gd name="T15" fmla="*/ 140 h 492"/>
                <a:gd name="T16" fmla="*/ 349 w 358"/>
                <a:gd name="T17" fmla="*/ 164 h 492"/>
                <a:gd name="T18" fmla="*/ 249 w 358"/>
                <a:gd name="T19" fmla="*/ 147 h 492"/>
                <a:gd name="T20" fmla="*/ 134 w 358"/>
                <a:gd name="T21" fmla="*/ 161 h 492"/>
                <a:gd name="T22" fmla="*/ 115 w 358"/>
                <a:gd name="T23" fmla="*/ 252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8" h="492">
                  <a:moveTo>
                    <a:pt x="115" y="252"/>
                  </a:moveTo>
                  <a:cubicBezTo>
                    <a:pt x="120" y="318"/>
                    <a:pt x="132" y="378"/>
                    <a:pt x="211" y="397"/>
                  </a:cubicBezTo>
                  <a:cubicBezTo>
                    <a:pt x="235" y="403"/>
                    <a:pt x="247" y="424"/>
                    <a:pt x="241" y="450"/>
                  </a:cubicBezTo>
                  <a:cubicBezTo>
                    <a:pt x="233" y="480"/>
                    <a:pt x="210" y="492"/>
                    <a:pt x="181" y="488"/>
                  </a:cubicBezTo>
                  <a:cubicBezTo>
                    <a:pt x="129" y="481"/>
                    <a:pt x="91" y="452"/>
                    <a:pt x="63" y="410"/>
                  </a:cubicBezTo>
                  <a:cubicBezTo>
                    <a:pt x="0" y="318"/>
                    <a:pt x="2" y="173"/>
                    <a:pt x="67" y="82"/>
                  </a:cubicBezTo>
                  <a:cubicBezTo>
                    <a:pt x="106" y="28"/>
                    <a:pt x="159" y="0"/>
                    <a:pt x="226" y="15"/>
                  </a:cubicBezTo>
                  <a:cubicBezTo>
                    <a:pt x="293" y="30"/>
                    <a:pt x="330" y="79"/>
                    <a:pt x="353" y="140"/>
                  </a:cubicBezTo>
                  <a:cubicBezTo>
                    <a:pt x="357" y="149"/>
                    <a:pt x="358" y="158"/>
                    <a:pt x="349" y="164"/>
                  </a:cubicBezTo>
                  <a:cubicBezTo>
                    <a:pt x="333" y="176"/>
                    <a:pt x="263" y="164"/>
                    <a:pt x="249" y="147"/>
                  </a:cubicBezTo>
                  <a:cubicBezTo>
                    <a:pt x="206" y="93"/>
                    <a:pt x="163" y="98"/>
                    <a:pt x="134" y="161"/>
                  </a:cubicBezTo>
                  <a:cubicBezTo>
                    <a:pt x="121" y="189"/>
                    <a:pt x="114" y="220"/>
                    <a:pt x="115" y="2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79" name="Freeform 8"/>
            <p:cNvSpPr>
              <a:spLocks/>
            </p:cNvSpPr>
            <p:nvPr/>
          </p:nvSpPr>
          <p:spPr bwMode="auto">
            <a:xfrm>
              <a:off x="-2184400" y="5656263"/>
              <a:ext cx="117475" cy="82550"/>
            </a:xfrm>
            <a:custGeom>
              <a:avLst/>
              <a:gdLst>
                <a:gd name="T0" fmla="*/ 152 w 269"/>
                <a:gd name="T1" fmla="*/ 4 h 188"/>
                <a:gd name="T2" fmla="*/ 231 w 269"/>
                <a:gd name="T3" fmla="*/ 5 h 188"/>
                <a:gd name="T4" fmla="*/ 264 w 269"/>
                <a:gd name="T5" fmla="*/ 42 h 188"/>
                <a:gd name="T6" fmla="*/ 241 w 269"/>
                <a:gd name="T7" fmla="*/ 148 h 188"/>
                <a:gd name="T8" fmla="*/ 190 w 269"/>
                <a:gd name="T9" fmla="*/ 188 h 188"/>
                <a:gd name="T10" fmla="*/ 44 w 269"/>
                <a:gd name="T11" fmla="*/ 188 h 188"/>
                <a:gd name="T12" fmla="*/ 7 w 269"/>
                <a:gd name="T13" fmla="*/ 143 h 188"/>
                <a:gd name="T14" fmla="*/ 25 w 269"/>
                <a:gd name="T15" fmla="*/ 55 h 188"/>
                <a:gd name="T16" fmla="*/ 89 w 269"/>
                <a:gd name="T17" fmla="*/ 4 h 188"/>
                <a:gd name="T18" fmla="*/ 152 w 269"/>
                <a:gd name="T19" fmla="*/ 4 h 188"/>
                <a:gd name="T20" fmla="*/ 152 w 269"/>
                <a:gd name="T21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9" h="188">
                  <a:moveTo>
                    <a:pt x="152" y="4"/>
                  </a:moveTo>
                  <a:cubicBezTo>
                    <a:pt x="178" y="4"/>
                    <a:pt x="205" y="4"/>
                    <a:pt x="231" y="5"/>
                  </a:cubicBezTo>
                  <a:cubicBezTo>
                    <a:pt x="255" y="5"/>
                    <a:pt x="269" y="17"/>
                    <a:pt x="264" y="42"/>
                  </a:cubicBezTo>
                  <a:cubicBezTo>
                    <a:pt x="257" y="78"/>
                    <a:pt x="249" y="113"/>
                    <a:pt x="241" y="148"/>
                  </a:cubicBezTo>
                  <a:cubicBezTo>
                    <a:pt x="235" y="175"/>
                    <a:pt x="217" y="188"/>
                    <a:pt x="190" y="188"/>
                  </a:cubicBezTo>
                  <a:cubicBezTo>
                    <a:pt x="141" y="188"/>
                    <a:pt x="93" y="188"/>
                    <a:pt x="44" y="188"/>
                  </a:cubicBezTo>
                  <a:cubicBezTo>
                    <a:pt x="14" y="188"/>
                    <a:pt x="0" y="174"/>
                    <a:pt x="7" y="143"/>
                  </a:cubicBezTo>
                  <a:cubicBezTo>
                    <a:pt x="13" y="114"/>
                    <a:pt x="21" y="85"/>
                    <a:pt x="25" y="55"/>
                  </a:cubicBezTo>
                  <a:cubicBezTo>
                    <a:pt x="31" y="18"/>
                    <a:pt x="50" y="0"/>
                    <a:pt x="89" y="4"/>
                  </a:cubicBezTo>
                  <a:cubicBezTo>
                    <a:pt x="110" y="6"/>
                    <a:pt x="131" y="4"/>
                    <a:pt x="152" y="4"/>
                  </a:cubicBezTo>
                  <a:cubicBezTo>
                    <a:pt x="152" y="4"/>
                    <a:pt x="152" y="4"/>
                    <a:pt x="152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80" name="Freeform 9"/>
            <p:cNvSpPr>
              <a:spLocks/>
            </p:cNvSpPr>
            <p:nvPr/>
          </p:nvSpPr>
          <p:spPr bwMode="auto">
            <a:xfrm>
              <a:off x="-2360613" y="5792788"/>
              <a:ext cx="117475" cy="79375"/>
            </a:xfrm>
            <a:custGeom>
              <a:avLst/>
              <a:gdLst>
                <a:gd name="T0" fmla="*/ 153 w 269"/>
                <a:gd name="T1" fmla="*/ 0 h 184"/>
                <a:gd name="T2" fmla="*/ 228 w 269"/>
                <a:gd name="T3" fmla="*/ 1 h 184"/>
                <a:gd name="T4" fmla="*/ 263 w 269"/>
                <a:gd name="T5" fmla="*/ 43 h 184"/>
                <a:gd name="T6" fmla="*/ 242 w 269"/>
                <a:gd name="T7" fmla="*/ 142 h 184"/>
                <a:gd name="T8" fmla="*/ 189 w 269"/>
                <a:gd name="T9" fmla="*/ 184 h 184"/>
                <a:gd name="T10" fmla="*/ 43 w 269"/>
                <a:gd name="T11" fmla="*/ 184 h 184"/>
                <a:gd name="T12" fmla="*/ 7 w 269"/>
                <a:gd name="T13" fmla="*/ 138 h 184"/>
                <a:gd name="T14" fmla="*/ 28 w 269"/>
                <a:gd name="T15" fmla="*/ 40 h 184"/>
                <a:gd name="T16" fmla="*/ 78 w 269"/>
                <a:gd name="T17" fmla="*/ 0 h 184"/>
                <a:gd name="T18" fmla="*/ 153 w 269"/>
                <a:gd name="T19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9" h="184">
                  <a:moveTo>
                    <a:pt x="153" y="0"/>
                  </a:moveTo>
                  <a:cubicBezTo>
                    <a:pt x="178" y="1"/>
                    <a:pt x="203" y="0"/>
                    <a:pt x="228" y="1"/>
                  </a:cubicBezTo>
                  <a:cubicBezTo>
                    <a:pt x="256" y="1"/>
                    <a:pt x="269" y="14"/>
                    <a:pt x="263" y="43"/>
                  </a:cubicBezTo>
                  <a:cubicBezTo>
                    <a:pt x="255" y="76"/>
                    <a:pt x="249" y="109"/>
                    <a:pt x="242" y="142"/>
                  </a:cubicBezTo>
                  <a:cubicBezTo>
                    <a:pt x="236" y="170"/>
                    <a:pt x="218" y="184"/>
                    <a:pt x="189" y="184"/>
                  </a:cubicBezTo>
                  <a:cubicBezTo>
                    <a:pt x="140" y="184"/>
                    <a:pt x="92" y="184"/>
                    <a:pt x="43" y="184"/>
                  </a:cubicBezTo>
                  <a:cubicBezTo>
                    <a:pt x="13" y="184"/>
                    <a:pt x="0" y="169"/>
                    <a:pt x="7" y="138"/>
                  </a:cubicBezTo>
                  <a:cubicBezTo>
                    <a:pt x="14" y="106"/>
                    <a:pt x="21" y="73"/>
                    <a:pt x="28" y="40"/>
                  </a:cubicBezTo>
                  <a:cubicBezTo>
                    <a:pt x="33" y="12"/>
                    <a:pt x="50" y="0"/>
                    <a:pt x="78" y="0"/>
                  </a:cubicBezTo>
                  <a:cubicBezTo>
                    <a:pt x="103" y="1"/>
                    <a:pt x="128" y="0"/>
                    <a:pt x="1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81" name="Freeform 10"/>
            <p:cNvSpPr>
              <a:spLocks/>
            </p:cNvSpPr>
            <p:nvPr/>
          </p:nvSpPr>
          <p:spPr bwMode="auto">
            <a:xfrm>
              <a:off x="-2305050" y="5524501"/>
              <a:ext cx="117475" cy="80963"/>
            </a:xfrm>
            <a:custGeom>
              <a:avLst/>
              <a:gdLst>
                <a:gd name="T0" fmla="*/ 117 w 267"/>
                <a:gd name="T1" fmla="*/ 184 h 184"/>
                <a:gd name="T2" fmla="*/ 46 w 267"/>
                <a:gd name="T3" fmla="*/ 184 h 184"/>
                <a:gd name="T4" fmla="*/ 6 w 267"/>
                <a:gd name="T5" fmla="*/ 137 h 184"/>
                <a:gd name="T6" fmla="*/ 29 w 267"/>
                <a:gd name="T7" fmla="*/ 35 h 184"/>
                <a:gd name="T8" fmla="*/ 71 w 267"/>
                <a:gd name="T9" fmla="*/ 0 h 184"/>
                <a:gd name="T10" fmla="*/ 231 w 267"/>
                <a:gd name="T11" fmla="*/ 0 h 184"/>
                <a:gd name="T12" fmla="*/ 263 w 267"/>
                <a:gd name="T13" fmla="*/ 40 h 184"/>
                <a:gd name="T14" fmla="*/ 240 w 267"/>
                <a:gd name="T15" fmla="*/ 145 h 184"/>
                <a:gd name="T16" fmla="*/ 192 w 267"/>
                <a:gd name="T17" fmla="*/ 183 h 184"/>
                <a:gd name="T18" fmla="*/ 117 w 267"/>
                <a:gd name="T19" fmla="*/ 183 h 184"/>
                <a:gd name="T20" fmla="*/ 117 w 267"/>
                <a:gd name="T21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4">
                  <a:moveTo>
                    <a:pt x="117" y="184"/>
                  </a:moveTo>
                  <a:cubicBezTo>
                    <a:pt x="94" y="184"/>
                    <a:pt x="70" y="184"/>
                    <a:pt x="46" y="184"/>
                  </a:cubicBezTo>
                  <a:cubicBezTo>
                    <a:pt x="14" y="184"/>
                    <a:pt x="0" y="169"/>
                    <a:pt x="6" y="137"/>
                  </a:cubicBezTo>
                  <a:cubicBezTo>
                    <a:pt x="14" y="103"/>
                    <a:pt x="21" y="69"/>
                    <a:pt x="29" y="35"/>
                  </a:cubicBezTo>
                  <a:cubicBezTo>
                    <a:pt x="34" y="13"/>
                    <a:pt x="47" y="0"/>
                    <a:pt x="71" y="0"/>
                  </a:cubicBezTo>
                  <a:cubicBezTo>
                    <a:pt x="124" y="0"/>
                    <a:pt x="178" y="0"/>
                    <a:pt x="231" y="0"/>
                  </a:cubicBezTo>
                  <a:cubicBezTo>
                    <a:pt x="258" y="0"/>
                    <a:pt x="267" y="16"/>
                    <a:pt x="263" y="40"/>
                  </a:cubicBezTo>
                  <a:cubicBezTo>
                    <a:pt x="256" y="75"/>
                    <a:pt x="248" y="110"/>
                    <a:pt x="240" y="145"/>
                  </a:cubicBezTo>
                  <a:cubicBezTo>
                    <a:pt x="235" y="171"/>
                    <a:pt x="217" y="183"/>
                    <a:pt x="192" y="183"/>
                  </a:cubicBezTo>
                  <a:cubicBezTo>
                    <a:pt x="167" y="184"/>
                    <a:pt x="142" y="183"/>
                    <a:pt x="117" y="183"/>
                  </a:cubicBezTo>
                  <a:cubicBezTo>
                    <a:pt x="117" y="184"/>
                    <a:pt x="117" y="184"/>
                    <a:pt x="117" y="1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82" name="Freeform 11"/>
            <p:cNvSpPr>
              <a:spLocks/>
            </p:cNvSpPr>
            <p:nvPr/>
          </p:nvSpPr>
          <p:spPr bwMode="auto">
            <a:xfrm>
              <a:off x="-2155825" y="5522913"/>
              <a:ext cx="117475" cy="82550"/>
            </a:xfrm>
            <a:custGeom>
              <a:avLst/>
              <a:gdLst>
                <a:gd name="T0" fmla="*/ 151 w 269"/>
                <a:gd name="T1" fmla="*/ 3 h 187"/>
                <a:gd name="T2" fmla="*/ 226 w 269"/>
                <a:gd name="T3" fmla="*/ 3 h 187"/>
                <a:gd name="T4" fmla="*/ 262 w 269"/>
                <a:gd name="T5" fmla="*/ 48 h 187"/>
                <a:gd name="T6" fmla="*/ 241 w 269"/>
                <a:gd name="T7" fmla="*/ 146 h 187"/>
                <a:gd name="T8" fmla="*/ 195 w 269"/>
                <a:gd name="T9" fmla="*/ 186 h 187"/>
                <a:gd name="T10" fmla="*/ 41 w 269"/>
                <a:gd name="T11" fmla="*/ 186 h 187"/>
                <a:gd name="T12" fmla="*/ 7 w 269"/>
                <a:gd name="T13" fmla="*/ 142 h 187"/>
                <a:gd name="T14" fmla="*/ 26 w 269"/>
                <a:gd name="T15" fmla="*/ 47 h 187"/>
                <a:gd name="T16" fmla="*/ 84 w 269"/>
                <a:gd name="T17" fmla="*/ 3 h 187"/>
                <a:gd name="T18" fmla="*/ 151 w 269"/>
                <a:gd name="T19" fmla="*/ 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9" h="187">
                  <a:moveTo>
                    <a:pt x="151" y="3"/>
                  </a:moveTo>
                  <a:cubicBezTo>
                    <a:pt x="176" y="3"/>
                    <a:pt x="201" y="3"/>
                    <a:pt x="226" y="3"/>
                  </a:cubicBezTo>
                  <a:cubicBezTo>
                    <a:pt x="258" y="2"/>
                    <a:pt x="269" y="17"/>
                    <a:pt x="262" y="48"/>
                  </a:cubicBezTo>
                  <a:cubicBezTo>
                    <a:pt x="255" y="80"/>
                    <a:pt x="248" y="113"/>
                    <a:pt x="241" y="146"/>
                  </a:cubicBezTo>
                  <a:cubicBezTo>
                    <a:pt x="236" y="172"/>
                    <a:pt x="220" y="185"/>
                    <a:pt x="195" y="186"/>
                  </a:cubicBezTo>
                  <a:cubicBezTo>
                    <a:pt x="144" y="187"/>
                    <a:pt x="92" y="187"/>
                    <a:pt x="41" y="186"/>
                  </a:cubicBezTo>
                  <a:cubicBezTo>
                    <a:pt x="15" y="185"/>
                    <a:pt x="0" y="172"/>
                    <a:pt x="7" y="142"/>
                  </a:cubicBezTo>
                  <a:cubicBezTo>
                    <a:pt x="14" y="111"/>
                    <a:pt x="20" y="79"/>
                    <a:pt x="26" y="47"/>
                  </a:cubicBezTo>
                  <a:cubicBezTo>
                    <a:pt x="33" y="15"/>
                    <a:pt x="51" y="0"/>
                    <a:pt x="84" y="3"/>
                  </a:cubicBezTo>
                  <a:cubicBezTo>
                    <a:pt x="107" y="4"/>
                    <a:pt x="129" y="3"/>
                    <a:pt x="151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83" name="Freeform 12"/>
            <p:cNvSpPr>
              <a:spLocks/>
            </p:cNvSpPr>
            <p:nvPr/>
          </p:nvSpPr>
          <p:spPr bwMode="auto">
            <a:xfrm>
              <a:off x="-2006600" y="5524501"/>
              <a:ext cx="115887" cy="80963"/>
            </a:xfrm>
            <a:custGeom>
              <a:avLst/>
              <a:gdLst>
                <a:gd name="T0" fmla="*/ 116 w 267"/>
                <a:gd name="T1" fmla="*/ 184 h 185"/>
                <a:gd name="T2" fmla="*/ 42 w 267"/>
                <a:gd name="T3" fmla="*/ 184 h 185"/>
                <a:gd name="T4" fmla="*/ 5 w 267"/>
                <a:gd name="T5" fmla="*/ 140 h 185"/>
                <a:gd name="T6" fmla="*/ 28 w 267"/>
                <a:gd name="T7" fmla="*/ 34 h 185"/>
                <a:gd name="T8" fmla="*/ 70 w 267"/>
                <a:gd name="T9" fmla="*/ 0 h 185"/>
                <a:gd name="T10" fmla="*/ 227 w 267"/>
                <a:gd name="T11" fmla="*/ 0 h 185"/>
                <a:gd name="T12" fmla="*/ 261 w 267"/>
                <a:gd name="T13" fmla="*/ 43 h 185"/>
                <a:gd name="T14" fmla="*/ 242 w 267"/>
                <a:gd name="T15" fmla="*/ 134 h 185"/>
                <a:gd name="T16" fmla="*/ 180 w 267"/>
                <a:gd name="T17" fmla="*/ 184 h 185"/>
                <a:gd name="T18" fmla="*/ 116 w 267"/>
                <a:gd name="T19" fmla="*/ 184 h 185"/>
                <a:gd name="T20" fmla="*/ 116 w 267"/>
                <a:gd name="T21" fmla="*/ 184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5">
                  <a:moveTo>
                    <a:pt x="116" y="184"/>
                  </a:moveTo>
                  <a:cubicBezTo>
                    <a:pt x="91" y="184"/>
                    <a:pt x="66" y="184"/>
                    <a:pt x="42" y="184"/>
                  </a:cubicBezTo>
                  <a:cubicBezTo>
                    <a:pt x="13" y="183"/>
                    <a:pt x="0" y="168"/>
                    <a:pt x="5" y="140"/>
                  </a:cubicBezTo>
                  <a:cubicBezTo>
                    <a:pt x="12" y="105"/>
                    <a:pt x="20" y="69"/>
                    <a:pt x="28" y="34"/>
                  </a:cubicBezTo>
                  <a:cubicBezTo>
                    <a:pt x="33" y="12"/>
                    <a:pt x="47" y="0"/>
                    <a:pt x="70" y="0"/>
                  </a:cubicBezTo>
                  <a:cubicBezTo>
                    <a:pt x="122" y="0"/>
                    <a:pt x="175" y="0"/>
                    <a:pt x="227" y="0"/>
                  </a:cubicBezTo>
                  <a:cubicBezTo>
                    <a:pt x="256" y="0"/>
                    <a:pt x="267" y="15"/>
                    <a:pt x="261" y="43"/>
                  </a:cubicBezTo>
                  <a:cubicBezTo>
                    <a:pt x="255" y="74"/>
                    <a:pt x="247" y="104"/>
                    <a:pt x="242" y="134"/>
                  </a:cubicBezTo>
                  <a:cubicBezTo>
                    <a:pt x="236" y="170"/>
                    <a:pt x="215" y="185"/>
                    <a:pt x="180" y="184"/>
                  </a:cubicBezTo>
                  <a:cubicBezTo>
                    <a:pt x="158" y="183"/>
                    <a:pt x="137" y="184"/>
                    <a:pt x="116" y="184"/>
                  </a:cubicBezTo>
                  <a:cubicBezTo>
                    <a:pt x="116" y="184"/>
                    <a:pt x="116" y="184"/>
                    <a:pt x="116" y="1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84" name="Freeform 13"/>
            <p:cNvSpPr>
              <a:spLocks/>
            </p:cNvSpPr>
            <p:nvPr/>
          </p:nvSpPr>
          <p:spPr bwMode="auto">
            <a:xfrm>
              <a:off x="-2479675" y="5657851"/>
              <a:ext cx="115887" cy="80963"/>
            </a:xfrm>
            <a:custGeom>
              <a:avLst/>
              <a:gdLst>
                <a:gd name="T0" fmla="*/ 150 w 267"/>
                <a:gd name="T1" fmla="*/ 1 h 185"/>
                <a:gd name="T2" fmla="*/ 228 w 267"/>
                <a:gd name="T3" fmla="*/ 2 h 185"/>
                <a:gd name="T4" fmla="*/ 261 w 267"/>
                <a:gd name="T5" fmla="*/ 42 h 185"/>
                <a:gd name="T6" fmla="*/ 238 w 267"/>
                <a:gd name="T7" fmla="*/ 148 h 185"/>
                <a:gd name="T8" fmla="*/ 193 w 267"/>
                <a:gd name="T9" fmla="*/ 184 h 185"/>
                <a:gd name="T10" fmla="*/ 40 w 267"/>
                <a:gd name="T11" fmla="*/ 185 h 185"/>
                <a:gd name="T12" fmla="*/ 5 w 267"/>
                <a:gd name="T13" fmla="*/ 140 h 185"/>
                <a:gd name="T14" fmla="*/ 26 w 267"/>
                <a:gd name="T15" fmla="*/ 42 h 185"/>
                <a:gd name="T16" fmla="*/ 79 w 267"/>
                <a:gd name="T17" fmla="*/ 1 h 185"/>
                <a:gd name="T18" fmla="*/ 150 w 267"/>
                <a:gd name="T19" fmla="*/ 1 h 185"/>
                <a:gd name="T20" fmla="*/ 150 w 267"/>
                <a:gd name="T21" fmla="*/ 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5">
                  <a:moveTo>
                    <a:pt x="150" y="1"/>
                  </a:moveTo>
                  <a:cubicBezTo>
                    <a:pt x="176" y="1"/>
                    <a:pt x="202" y="1"/>
                    <a:pt x="228" y="2"/>
                  </a:cubicBezTo>
                  <a:cubicBezTo>
                    <a:pt x="255" y="2"/>
                    <a:pt x="267" y="16"/>
                    <a:pt x="261" y="42"/>
                  </a:cubicBezTo>
                  <a:cubicBezTo>
                    <a:pt x="254" y="78"/>
                    <a:pt x="247" y="113"/>
                    <a:pt x="238" y="148"/>
                  </a:cubicBezTo>
                  <a:cubicBezTo>
                    <a:pt x="233" y="171"/>
                    <a:pt x="217" y="184"/>
                    <a:pt x="193" y="184"/>
                  </a:cubicBezTo>
                  <a:cubicBezTo>
                    <a:pt x="142" y="185"/>
                    <a:pt x="91" y="185"/>
                    <a:pt x="40" y="185"/>
                  </a:cubicBezTo>
                  <a:cubicBezTo>
                    <a:pt x="10" y="184"/>
                    <a:pt x="0" y="167"/>
                    <a:pt x="5" y="140"/>
                  </a:cubicBezTo>
                  <a:cubicBezTo>
                    <a:pt x="11" y="107"/>
                    <a:pt x="20" y="74"/>
                    <a:pt x="26" y="42"/>
                  </a:cubicBezTo>
                  <a:cubicBezTo>
                    <a:pt x="31" y="12"/>
                    <a:pt x="49" y="0"/>
                    <a:pt x="79" y="1"/>
                  </a:cubicBezTo>
                  <a:cubicBezTo>
                    <a:pt x="102" y="2"/>
                    <a:pt x="126" y="1"/>
                    <a:pt x="150" y="1"/>
                  </a:cubicBezTo>
                  <a:cubicBezTo>
                    <a:pt x="150" y="1"/>
                    <a:pt x="150" y="1"/>
                    <a:pt x="1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85" name="Freeform 14"/>
            <p:cNvSpPr>
              <a:spLocks/>
            </p:cNvSpPr>
            <p:nvPr/>
          </p:nvSpPr>
          <p:spPr bwMode="auto">
            <a:xfrm>
              <a:off x="-2212975" y="5792788"/>
              <a:ext cx="117475" cy="79375"/>
            </a:xfrm>
            <a:custGeom>
              <a:avLst/>
              <a:gdLst>
                <a:gd name="T0" fmla="*/ 153 w 267"/>
                <a:gd name="T1" fmla="*/ 2 h 185"/>
                <a:gd name="T2" fmla="*/ 227 w 267"/>
                <a:gd name="T3" fmla="*/ 2 h 185"/>
                <a:gd name="T4" fmla="*/ 262 w 267"/>
                <a:gd name="T5" fmla="*/ 42 h 185"/>
                <a:gd name="T6" fmla="*/ 239 w 267"/>
                <a:gd name="T7" fmla="*/ 151 h 185"/>
                <a:gd name="T8" fmla="*/ 191 w 267"/>
                <a:gd name="T9" fmla="*/ 185 h 185"/>
                <a:gd name="T10" fmla="*/ 42 w 267"/>
                <a:gd name="T11" fmla="*/ 185 h 185"/>
                <a:gd name="T12" fmla="*/ 6 w 267"/>
                <a:gd name="T13" fmla="*/ 139 h 185"/>
                <a:gd name="T14" fmla="*/ 25 w 267"/>
                <a:gd name="T15" fmla="*/ 48 h 185"/>
                <a:gd name="T16" fmla="*/ 82 w 267"/>
                <a:gd name="T17" fmla="*/ 1 h 185"/>
                <a:gd name="T18" fmla="*/ 153 w 267"/>
                <a:gd name="T19" fmla="*/ 1 h 185"/>
                <a:gd name="T20" fmla="*/ 153 w 267"/>
                <a:gd name="T21" fmla="*/ 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5">
                  <a:moveTo>
                    <a:pt x="153" y="2"/>
                  </a:moveTo>
                  <a:cubicBezTo>
                    <a:pt x="177" y="2"/>
                    <a:pt x="202" y="2"/>
                    <a:pt x="227" y="2"/>
                  </a:cubicBezTo>
                  <a:cubicBezTo>
                    <a:pt x="254" y="1"/>
                    <a:pt x="267" y="15"/>
                    <a:pt x="262" y="42"/>
                  </a:cubicBezTo>
                  <a:cubicBezTo>
                    <a:pt x="255" y="78"/>
                    <a:pt x="247" y="115"/>
                    <a:pt x="239" y="151"/>
                  </a:cubicBezTo>
                  <a:cubicBezTo>
                    <a:pt x="233" y="175"/>
                    <a:pt x="215" y="185"/>
                    <a:pt x="191" y="185"/>
                  </a:cubicBezTo>
                  <a:cubicBezTo>
                    <a:pt x="142" y="185"/>
                    <a:pt x="92" y="185"/>
                    <a:pt x="42" y="185"/>
                  </a:cubicBezTo>
                  <a:cubicBezTo>
                    <a:pt x="11" y="185"/>
                    <a:pt x="0" y="169"/>
                    <a:pt x="6" y="139"/>
                  </a:cubicBezTo>
                  <a:cubicBezTo>
                    <a:pt x="13" y="108"/>
                    <a:pt x="20" y="78"/>
                    <a:pt x="25" y="48"/>
                  </a:cubicBezTo>
                  <a:cubicBezTo>
                    <a:pt x="31" y="16"/>
                    <a:pt x="48" y="0"/>
                    <a:pt x="82" y="1"/>
                  </a:cubicBezTo>
                  <a:cubicBezTo>
                    <a:pt x="105" y="2"/>
                    <a:pt x="129" y="1"/>
                    <a:pt x="153" y="1"/>
                  </a:cubicBezTo>
                  <a:cubicBezTo>
                    <a:pt x="153" y="1"/>
                    <a:pt x="153" y="2"/>
                    <a:pt x="15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86" name="Freeform 15"/>
            <p:cNvSpPr>
              <a:spLocks/>
            </p:cNvSpPr>
            <p:nvPr/>
          </p:nvSpPr>
          <p:spPr bwMode="auto">
            <a:xfrm>
              <a:off x="-2065338" y="5792788"/>
              <a:ext cx="117475" cy="80963"/>
            </a:xfrm>
            <a:custGeom>
              <a:avLst/>
              <a:gdLst>
                <a:gd name="T0" fmla="*/ 156 w 269"/>
                <a:gd name="T1" fmla="*/ 2 h 186"/>
                <a:gd name="T2" fmla="*/ 234 w 269"/>
                <a:gd name="T3" fmla="*/ 2 h 186"/>
                <a:gd name="T4" fmla="*/ 264 w 269"/>
                <a:gd name="T5" fmla="*/ 39 h 186"/>
                <a:gd name="T6" fmla="*/ 240 w 269"/>
                <a:gd name="T7" fmla="*/ 148 h 186"/>
                <a:gd name="T8" fmla="*/ 195 w 269"/>
                <a:gd name="T9" fmla="*/ 184 h 186"/>
                <a:gd name="T10" fmla="*/ 42 w 269"/>
                <a:gd name="T11" fmla="*/ 185 h 186"/>
                <a:gd name="T12" fmla="*/ 8 w 269"/>
                <a:gd name="T13" fmla="*/ 141 h 186"/>
                <a:gd name="T14" fmla="*/ 28 w 269"/>
                <a:gd name="T15" fmla="*/ 43 h 186"/>
                <a:gd name="T16" fmla="*/ 81 w 269"/>
                <a:gd name="T17" fmla="*/ 1 h 186"/>
                <a:gd name="T18" fmla="*/ 156 w 269"/>
                <a:gd name="T19" fmla="*/ 1 h 186"/>
                <a:gd name="T20" fmla="*/ 156 w 269"/>
                <a:gd name="T21" fmla="*/ 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9" h="186">
                  <a:moveTo>
                    <a:pt x="156" y="2"/>
                  </a:moveTo>
                  <a:cubicBezTo>
                    <a:pt x="182" y="2"/>
                    <a:pt x="208" y="1"/>
                    <a:pt x="234" y="2"/>
                  </a:cubicBezTo>
                  <a:cubicBezTo>
                    <a:pt x="257" y="3"/>
                    <a:pt x="269" y="15"/>
                    <a:pt x="264" y="39"/>
                  </a:cubicBezTo>
                  <a:cubicBezTo>
                    <a:pt x="256" y="75"/>
                    <a:pt x="248" y="112"/>
                    <a:pt x="240" y="148"/>
                  </a:cubicBezTo>
                  <a:cubicBezTo>
                    <a:pt x="235" y="173"/>
                    <a:pt x="218" y="184"/>
                    <a:pt x="195" y="184"/>
                  </a:cubicBezTo>
                  <a:cubicBezTo>
                    <a:pt x="144" y="185"/>
                    <a:pt x="93" y="186"/>
                    <a:pt x="42" y="185"/>
                  </a:cubicBezTo>
                  <a:cubicBezTo>
                    <a:pt x="14" y="184"/>
                    <a:pt x="0" y="171"/>
                    <a:pt x="8" y="141"/>
                  </a:cubicBezTo>
                  <a:cubicBezTo>
                    <a:pt x="15" y="108"/>
                    <a:pt x="22" y="75"/>
                    <a:pt x="28" y="43"/>
                  </a:cubicBezTo>
                  <a:cubicBezTo>
                    <a:pt x="34" y="13"/>
                    <a:pt x="51" y="0"/>
                    <a:pt x="81" y="1"/>
                  </a:cubicBezTo>
                  <a:cubicBezTo>
                    <a:pt x="106" y="2"/>
                    <a:pt x="131" y="1"/>
                    <a:pt x="156" y="1"/>
                  </a:cubicBezTo>
                  <a:cubicBezTo>
                    <a:pt x="156" y="2"/>
                    <a:pt x="156" y="2"/>
                    <a:pt x="156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87" name="Freeform 16"/>
            <p:cNvSpPr>
              <a:spLocks/>
            </p:cNvSpPr>
            <p:nvPr/>
          </p:nvSpPr>
          <p:spPr bwMode="auto">
            <a:xfrm>
              <a:off x="-2332038" y="5657851"/>
              <a:ext cx="115887" cy="80963"/>
            </a:xfrm>
            <a:custGeom>
              <a:avLst/>
              <a:gdLst>
                <a:gd name="T0" fmla="*/ 153 w 268"/>
                <a:gd name="T1" fmla="*/ 2 h 186"/>
                <a:gd name="T2" fmla="*/ 228 w 268"/>
                <a:gd name="T3" fmla="*/ 2 h 186"/>
                <a:gd name="T4" fmla="*/ 262 w 268"/>
                <a:gd name="T5" fmla="*/ 42 h 186"/>
                <a:gd name="T6" fmla="*/ 239 w 268"/>
                <a:gd name="T7" fmla="*/ 151 h 186"/>
                <a:gd name="T8" fmla="*/ 192 w 268"/>
                <a:gd name="T9" fmla="*/ 185 h 186"/>
                <a:gd name="T10" fmla="*/ 43 w 268"/>
                <a:gd name="T11" fmla="*/ 186 h 186"/>
                <a:gd name="T12" fmla="*/ 7 w 268"/>
                <a:gd name="T13" fmla="*/ 139 h 186"/>
                <a:gd name="T14" fmla="*/ 26 w 268"/>
                <a:gd name="T15" fmla="*/ 48 h 186"/>
                <a:gd name="T16" fmla="*/ 82 w 268"/>
                <a:gd name="T17" fmla="*/ 2 h 186"/>
                <a:gd name="T18" fmla="*/ 153 w 268"/>
                <a:gd name="T19" fmla="*/ 2 h 186"/>
                <a:gd name="T20" fmla="*/ 153 w 268"/>
                <a:gd name="T21" fmla="*/ 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8" h="186">
                  <a:moveTo>
                    <a:pt x="153" y="2"/>
                  </a:moveTo>
                  <a:cubicBezTo>
                    <a:pt x="178" y="2"/>
                    <a:pt x="203" y="2"/>
                    <a:pt x="228" y="2"/>
                  </a:cubicBezTo>
                  <a:cubicBezTo>
                    <a:pt x="254" y="2"/>
                    <a:pt x="268" y="14"/>
                    <a:pt x="262" y="42"/>
                  </a:cubicBezTo>
                  <a:cubicBezTo>
                    <a:pt x="255" y="78"/>
                    <a:pt x="247" y="115"/>
                    <a:pt x="239" y="151"/>
                  </a:cubicBezTo>
                  <a:cubicBezTo>
                    <a:pt x="234" y="176"/>
                    <a:pt x="215" y="185"/>
                    <a:pt x="192" y="185"/>
                  </a:cubicBezTo>
                  <a:cubicBezTo>
                    <a:pt x="142" y="186"/>
                    <a:pt x="93" y="186"/>
                    <a:pt x="43" y="186"/>
                  </a:cubicBezTo>
                  <a:cubicBezTo>
                    <a:pt x="13" y="185"/>
                    <a:pt x="0" y="171"/>
                    <a:pt x="7" y="139"/>
                  </a:cubicBezTo>
                  <a:cubicBezTo>
                    <a:pt x="14" y="109"/>
                    <a:pt x="20" y="79"/>
                    <a:pt x="26" y="48"/>
                  </a:cubicBezTo>
                  <a:cubicBezTo>
                    <a:pt x="32" y="17"/>
                    <a:pt x="48" y="0"/>
                    <a:pt x="82" y="2"/>
                  </a:cubicBezTo>
                  <a:cubicBezTo>
                    <a:pt x="106" y="3"/>
                    <a:pt x="129" y="2"/>
                    <a:pt x="153" y="2"/>
                  </a:cubicBezTo>
                  <a:cubicBezTo>
                    <a:pt x="153" y="2"/>
                    <a:pt x="153" y="2"/>
                    <a:pt x="15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-2036763" y="5657851"/>
              <a:ext cx="117475" cy="80963"/>
            </a:xfrm>
            <a:custGeom>
              <a:avLst/>
              <a:gdLst>
                <a:gd name="T0" fmla="*/ 152 w 267"/>
                <a:gd name="T1" fmla="*/ 2 h 186"/>
                <a:gd name="T2" fmla="*/ 230 w 267"/>
                <a:gd name="T3" fmla="*/ 2 h 186"/>
                <a:gd name="T4" fmla="*/ 263 w 267"/>
                <a:gd name="T5" fmla="*/ 41 h 186"/>
                <a:gd name="T6" fmla="*/ 239 w 267"/>
                <a:gd name="T7" fmla="*/ 154 h 186"/>
                <a:gd name="T8" fmla="*/ 198 w 267"/>
                <a:gd name="T9" fmla="*/ 185 h 186"/>
                <a:gd name="T10" fmla="*/ 41 w 267"/>
                <a:gd name="T11" fmla="*/ 185 h 186"/>
                <a:gd name="T12" fmla="*/ 7 w 267"/>
                <a:gd name="T13" fmla="*/ 141 h 186"/>
                <a:gd name="T14" fmla="*/ 26 w 267"/>
                <a:gd name="T15" fmla="*/ 50 h 186"/>
                <a:gd name="T16" fmla="*/ 85 w 267"/>
                <a:gd name="T17" fmla="*/ 2 h 186"/>
                <a:gd name="T18" fmla="*/ 152 w 267"/>
                <a:gd name="T19" fmla="*/ 2 h 186"/>
                <a:gd name="T20" fmla="*/ 152 w 267"/>
                <a:gd name="T21" fmla="*/ 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6">
                  <a:moveTo>
                    <a:pt x="152" y="2"/>
                  </a:moveTo>
                  <a:cubicBezTo>
                    <a:pt x="178" y="2"/>
                    <a:pt x="204" y="3"/>
                    <a:pt x="230" y="2"/>
                  </a:cubicBezTo>
                  <a:cubicBezTo>
                    <a:pt x="256" y="2"/>
                    <a:pt x="267" y="17"/>
                    <a:pt x="263" y="41"/>
                  </a:cubicBezTo>
                  <a:cubicBezTo>
                    <a:pt x="256" y="79"/>
                    <a:pt x="248" y="116"/>
                    <a:pt x="239" y="154"/>
                  </a:cubicBezTo>
                  <a:cubicBezTo>
                    <a:pt x="234" y="174"/>
                    <a:pt x="218" y="185"/>
                    <a:pt x="198" y="185"/>
                  </a:cubicBezTo>
                  <a:cubicBezTo>
                    <a:pt x="146" y="186"/>
                    <a:pt x="93" y="186"/>
                    <a:pt x="41" y="185"/>
                  </a:cubicBezTo>
                  <a:cubicBezTo>
                    <a:pt x="14" y="185"/>
                    <a:pt x="0" y="170"/>
                    <a:pt x="7" y="141"/>
                  </a:cubicBezTo>
                  <a:cubicBezTo>
                    <a:pt x="14" y="111"/>
                    <a:pt x="21" y="80"/>
                    <a:pt x="26" y="50"/>
                  </a:cubicBezTo>
                  <a:cubicBezTo>
                    <a:pt x="32" y="16"/>
                    <a:pt x="50" y="0"/>
                    <a:pt x="85" y="2"/>
                  </a:cubicBezTo>
                  <a:cubicBezTo>
                    <a:pt x="107" y="3"/>
                    <a:pt x="130" y="2"/>
                    <a:pt x="152" y="2"/>
                  </a:cubicBezTo>
                  <a:cubicBezTo>
                    <a:pt x="152" y="2"/>
                    <a:pt x="152" y="2"/>
                    <a:pt x="152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auto">
            <a:xfrm>
              <a:off x="-2509838" y="5792788"/>
              <a:ext cx="115887" cy="79375"/>
            </a:xfrm>
            <a:custGeom>
              <a:avLst/>
              <a:gdLst>
                <a:gd name="T0" fmla="*/ 150 w 267"/>
                <a:gd name="T1" fmla="*/ 2 h 185"/>
                <a:gd name="T2" fmla="*/ 229 w 267"/>
                <a:gd name="T3" fmla="*/ 2 h 185"/>
                <a:gd name="T4" fmla="*/ 263 w 267"/>
                <a:gd name="T5" fmla="*/ 39 h 185"/>
                <a:gd name="T6" fmla="*/ 239 w 267"/>
                <a:gd name="T7" fmla="*/ 153 h 185"/>
                <a:gd name="T8" fmla="*/ 197 w 267"/>
                <a:gd name="T9" fmla="*/ 184 h 185"/>
                <a:gd name="T10" fmla="*/ 40 w 267"/>
                <a:gd name="T11" fmla="*/ 184 h 185"/>
                <a:gd name="T12" fmla="*/ 7 w 267"/>
                <a:gd name="T13" fmla="*/ 139 h 185"/>
                <a:gd name="T14" fmla="*/ 26 w 267"/>
                <a:gd name="T15" fmla="*/ 48 h 185"/>
                <a:gd name="T16" fmla="*/ 83 w 267"/>
                <a:gd name="T17" fmla="*/ 1 h 185"/>
                <a:gd name="T18" fmla="*/ 150 w 267"/>
                <a:gd name="T19" fmla="*/ 1 h 185"/>
                <a:gd name="T20" fmla="*/ 150 w 267"/>
                <a:gd name="T21" fmla="*/ 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5">
                  <a:moveTo>
                    <a:pt x="150" y="2"/>
                  </a:moveTo>
                  <a:cubicBezTo>
                    <a:pt x="176" y="2"/>
                    <a:pt x="203" y="2"/>
                    <a:pt x="229" y="2"/>
                  </a:cubicBezTo>
                  <a:cubicBezTo>
                    <a:pt x="254" y="2"/>
                    <a:pt x="267" y="15"/>
                    <a:pt x="263" y="39"/>
                  </a:cubicBezTo>
                  <a:cubicBezTo>
                    <a:pt x="256" y="77"/>
                    <a:pt x="248" y="115"/>
                    <a:pt x="239" y="153"/>
                  </a:cubicBezTo>
                  <a:cubicBezTo>
                    <a:pt x="234" y="174"/>
                    <a:pt x="218" y="184"/>
                    <a:pt x="197" y="184"/>
                  </a:cubicBezTo>
                  <a:cubicBezTo>
                    <a:pt x="145" y="185"/>
                    <a:pt x="92" y="185"/>
                    <a:pt x="40" y="184"/>
                  </a:cubicBezTo>
                  <a:cubicBezTo>
                    <a:pt x="11" y="184"/>
                    <a:pt x="0" y="167"/>
                    <a:pt x="7" y="139"/>
                  </a:cubicBezTo>
                  <a:cubicBezTo>
                    <a:pt x="14" y="109"/>
                    <a:pt x="21" y="78"/>
                    <a:pt x="26" y="48"/>
                  </a:cubicBezTo>
                  <a:cubicBezTo>
                    <a:pt x="32" y="15"/>
                    <a:pt x="49" y="0"/>
                    <a:pt x="83" y="1"/>
                  </a:cubicBezTo>
                  <a:cubicBezTo>
                    <a:pt x="105" y="2"/>
                    <a:pt x="128" y="1"/>
                    <a:pt x="150" y="1"/>
                  </a:cubicBezTo>
                  <a:cubicBezTo>
                    <a:pt x="150" y="1"/>
                    <a:pt x="150" y="2"/>
                    <a:pt x="15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00"/>
            </a:p>
          </p:txBody>
        </p:sp>
      </p:grpSp>
      <p:grpSp>
        <p:nvGrpSpPr>
          <p:cNvPr id="72" name="Grupo 17"/>
          <p:cNvGrpSpPr/>
          <p:nvPr/>
        </p:nvGrpSpPr>
        <p:grpSpPr>
          <a:xfrm>
            <a:off x="2483768" y="3793338"/>
            <a:ext cx="158745" cy="182441"/>
            <a:chOff x="3273842" y="3940979"/>
            <a:chExt cx="1765300" cy="2028808"/>
          </a:xfrm>
          <a:solidFill>
            <a:srgbClr val="4F5529"/>
          </a:solidFill>
        </p:grpSpPr>
        <p:sp>
          <p:nvSpPr>
            <p:cNvPr id="73" name="Freeform 6"/>
            <p:cNvSpPr>
              <a:spLocks noEditPoints="1"/>
            </p:cNvSpPr>
            <p:nvPr/>
          </p:nvSpPr>
          <p:spPr bwMode="auto">
            <a:xfrm>
              <a:off x="3389727" y="3940979"/>
              <a:ext cx="1520830" cy="1885956"/>
            </a:xfrm>
            <a:custGeom>
              <a:avLst/>
              <a:gdLst>
                <a:gd name="T0" fmla="*/ 448 w 448"/>
                <a:gd name="T1" fmla="*/ 539 h 555"/>
                <a:gd name="T2" fmla="*/ 314 w 448"/>
                <a:gd name="T3" fmla="*/ 555 h 555"/>
                <a:gd name="T4" fmla="*/ 301 w 448"/>
                <a:gd name="T5" fmla="*/ 463 h 555"/>
                <a:gd name="T6" fmla="*/ 162 w 448"/>
                <a:gd name="T7" fmla="*/ 448 h 555"/>
                <a:gd name="T8" fmla="*/ 148 w 448"/>
                <a:gd name="T9" fmla="*/ 542 h 555"/>
                <a:gd name="T10" fmla="*/ 13 w 448"/>
                <a:gd name="T11" fmla="*/ 555 h 555"/>
                <a:gd name="T12" fmla="*/ 0 w 448"/>
                <a:gd name="T13" fmla="*/ 12 h 555"/>
                <a:gd name="T14" fmla="*/ 436 w 448"/>
                <a:gd name="T15" fmla="*/ 0 h 555"/>
                <a:gd name="T16" fmla="*/ 448 w 448"/>
                <a:gd name="T17" fmla="*/ 279 h 555"/>
                <a:gd name="T18" fmla="*/ 264 w 448"/>
                <a:gd name="T19" fmla="*/ 349 h 555"/>
                <a:gd name="T20" fmla="*/ 255 w 448"/>
                <a:gd name="T21" fmla="*/ 307 h 555"/>
                <a:gd name="T22" fmla="*/ 182 w 448"/>
                <a:gd name="T23" fmla="*/ 318 h 555"/>
                <a:gd name="T24" fmla="*/ 193 w 448"/>
                <a:gd name="T25" fmla="*/ 390 h 555"/>
                <a:gd name="T26" fmla="*/ 264 w 448"/>
                <a:gd name="T27" fmla="*/ 378 h 555"/>
                <a:gd name="T28" fmla="*/ 324 w 448"/>
                <a:gd name="T29" fmla="*/ 348 h 555"/>
                <a:gd name="T30" fmla="*/ 335 w 448"/>
                <a:gd name="T31" fmla="*/ 390 h 555"/>
                <a:gd name="T32" fmla="*/ 406 w 448"/>
                <a:gd name="T33" fmla="*/ 379 h 555"/>
                <a:gd name="T34" fmla="*/ 395 w 448"/>
                <a:gd name="T35" fmla="*/ 307 h 555"/>
                <a:gd name="T36" fmla="*/ 324 w 448"/>
                <a:gd name="T37" fmla="*/ 319 h 555"/>
                <a:gd name="T38" fmla="*/ 82 w 448"/>
                <a:gd name="T39" fmla="*/ 95 h 555"/>
                <a:gd name="T40" fmla="*/ 41 w 448"/>
                <a:gd name="T41" fmla="*/ 105 h 555"/>
                <a:gd name="T42" fmla="*/ 51 w 448"/>
                <a:gd name="T43" fmla="*/ 177 h 555"/>
                <a:gd name="T44" fmla="*/ 123 w 448"/>
                <a:gd name="T45" fmla="*/ 168 h 555"/>
                <a:gd name="T46" fmla="*/ 113 w 448"/>
                <a:gd name="T47" fmla="*/ 95 h 555"/>
                <a:gd name="T48" fmla="*/ 224 w 448"/>
                <a:gd name="T49" fmla="*/ 95 h 555"/>
                <a:gd name="T50" fmla="*/ 182 w 448"/>
                <a:gd name="T51" fmla="*/ 106 h 555"/>
                <a:gd name="T52" fmla="*/ 193 w 448"/>
                <a:gd name="T53" fmla="*/ 177 h 555"/>
                <a:gd name="T54" fmla="*/ 264 w 448"/>
                <a:gd name="T55" fmla="*/ 167 h 555"/>
                <a:gd name="T56" fmla="*/ 255 w 448"/>
                <a:gd name="T57" fmla="*/ 95 h 555"/>
                <a:gd name="T58" fmla="*/ 81 w 448"/>
                <a:gd name="T59" fmla="*/ 284 h 555"/>
                <a:gd name="T60" fmla="*/ 123 w 448"/>
                <a:gd name="T61" fmla="*/ 274 h 555"/>
                <a:gd name="T62" fmla="*/ 114 w 448"/>
                <a:gd name="T63" fmla="*/ 202 h 555"/>
                <a:gd name="T64" fmla="*/ 41 w 448"/>
                <a:gd name="T65" fmla="*/ 211 h 555"/>
                <a:gd name="T66" fmla="*/ 50 w 448"/>
                <a:gd name="T67" fmla="*/ 284 h 555"/>
                <a:gd name="T68" fmla="*/ 183 w 448"/>
                <a:gd name="T69" fmla="*/ 243 h 555"/>
                <a:gd name="T70" fmla="*/ 193 w 448"/>
                <a:gd name="T71" fmla="*/ 284 h 555"/>
                <a:gd name="T72" fmla="*/ 264 w 448"/>
                <a:gd name="T73" fmla="*/ 274 h 555"/>
                <a:gd name="T74" fmla="*/ 255 w 448"/>
                <a:gd name="T75" fmla="*/ 202 h 555"/>
                <a:gd name="T76" fmla="*/ 182 w 448"/>
                <a:gd name="T77" fmla="*/ 211 h 555"/>
                <a:gd name="T78" fmla="*/ 324 w 448"/>
                <a:gd name="T79" fmla="*/ 242 h 555"/>
                <a:gd name="T80" fmla="*/ 334 w 448"/>
                <a:gd name="T81" fmla="*/ 284 h 555"/>
                <a:gd name="T82" fmla="*/ 406 w 448"/>
                <a:gd name="T83" fmla="*/ 274 h 555"/>
                <a:gd name="T84" fmla="*/ 396 w 448"/>
                <a:gd name="T85" fmla="*/ 202 h 555"/>
                <a:gd name="T86" fmla="*/ 324 w 448"/>
                <a:gd name="T87" fmla="*/ 212 h 555"/>
                <a:gd name="T88" fmla="*/ 324 w 448"/>
                <a:gd name="T89" fmla="*/ 136 h 555"/>
                <a:gd name="T90" fmla="*/ 334 w 448"/>
                <a:gd name="T91" fmla="*/ 177 h 555"/>
                <a:gd name="T92" fmla="*/ 406 w 448"/>
                <a:gd name="T93" fmla="*/ 167 h 555"/>
                <a:gd name="T94" fmla="*/ 396 w 448"/>
                <a:gd name="T95" fmla="*/ 95 h 555"/>
                <a:gd name="T96" fmla="*/ 324 w 448"/>
                <a:gd name="T97" fmla="*/ 106 h 555"/>
                <a:gd name="T98" fmla="*/ 123 w 448"/>
                <a:gd name="T99" fmla="*/ 349 h 555"/>
                <a:gd name="T100" fmla="*/ 114 w 448"/>
                <a:gd name="T101" fmla="*/ 308 h 555"/>
                <a:gd name="T102" fmla="*/ 41 w 448"/>
                <a:gd name="T103" fmla="*/ 318 h 555"/>
                <a:gd name="T104" fmla="*/ 51 w 448"/>
                <a:gd name="T105" fmla="*/ 390 h 555"/>
                <a:gd name="T106" fmla="*/ 123 w 448"/>
                <a:gd name="T107" fmla="*/ 38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8" h="555">
                  <a:moveTo>
                    <a:pt x="448" y="279"/>
                  </a:moveTo>
                  <a:cubicBezTo>
                    <a:pt x="448" y="366"/>
                    <a:pt x="448" y="452"/>
                    <a:pt x="448" y="539"/>
                  </a:cubicBezTo>
                  <a:cubicBezTo>
                    <a:pt x="448" y="555"/>
                    <a:pt x="448" y="555"/>
                    <a:pt x="433" y="555"/>
                  </a:cubicBezTo>
                  <a:cubicBezTo>
                    <a:pt x="393" y="555"/>
                    <a:pt x="353" y="555"/>
                    <a:pt x="314" y="555"/>
                  </a:cubicBezTo>
                  <a:cubicBezTo>
                    <a:pt x="304" y="555"/>
                    <a:pt x="300" y="553"/>
                    <a:pt x="301" y="542"/>
                  </a:cubicBezTo>
                  <a:cubicBezTo>
                    <a:pt x="301" y="516"/>
                    <a:pt x="301" y="489"/>
                    <a:pt x="301" y="463"/>
                  </a:cubicBezTo>
                  <a:cubicBezTo>
                    <a:pt x="301" y="453"/>
                    <a:pt x="297" y="448"/>
                    <a:pt x="287" y="448"/>
                  </a:cubicBezTo>
                  <a:cubicBezTo>
                    <a:pt x="245" y="448"/>
                    <a:pt x="203" y="449"/>
                    <a:pt x="162" y="448"/>
                  </a:cubicBezTo>
                  <a:cubicBezTo>
                    <a:pt x="152" y="448"/>
                    <a:pt x="147" y="452"/>
                    <a:pt x="147" y="462"/>
                  </a:cubicBezTo>
                  <a:cubicBezTo>
                    <a:pt x="148" y="489"/>
                    <a:pt x="147" y="515"/>
                    <a:pt x="148" y="542"/>
                  </a:cubicBezTo>
                  <a:cubicBezTo>
                    <a:pt x="148" y="551"/>
                    <a:pt x="145" y="555"/>
                    <a:pt x="135" y="555"/>
                  </a:cubicBezTo>
                  <a:cubicBezTo>
                    <a:pt x="94" y="555"/>
                    <a:pt x="53" y="555"/>
                    <a:pt x="13" y="555"/>
                  </a:cubicBezTo>
                  <a:cubicBezTo>
                    <a:pt x="3" y="555"/>
                    <a:pt x="0" y="552"/>
                    <a:pt x="0" y="543"/>
                  </a:cubicBezTo>
                  <a:cubicBezTo>
                    <a:pt x="0" y="366"/>
                    <a:pt x="0" y="189"/>
                    <a:pt x="0" y="12"/>
                  </a:cubicBezTo>
                  <a:cubicBezTo>
                    <a:pt x="0" y="4"/>
                    <a:pt x="3" y="0"/>
                    <a:pt x="12" y="0"/>
                  </a:cubicBezTo>
                  <a:cubicBezTo>
                    <a:pt x="153" y="1"/>
                    <a:pt x="294" y="1"/>
                    <a:pt x="436" y="0"/>
                  </a:cubicBezTo>
                  <a:cubicBezTo>
                    <a:pt x="446" y="0"/>
                    <a:pt x="448" y="5"/>
                    <a:pt x="448" y="14"/>
                  </a:cubicBezTo>
                  <a:cubicBezTo>
                    <a:pt x="448" y="102"/>
                    <a:pt x="448" y="191"/>
                    <a:pt x="448" y="279"/>
                  </a:cubicBezTo>
                  <a:close/>
                  <a:moveTo>
                    <a:pt x="264" y="349"/>
                  </a:moveTo>
                  <a:cubicBezTo>
                    <a:pt x="264" y="349"/>
                    <a:pt x="264" y="349"/>
                    <a:pt x="264" y="349"/>
                  </a:cubicBezTo>
                  <a:cubicBezTo>
                    <a:pt x="264" y="338"/>
                    <a:pt x="264" y="328"/>
                    <a:pt x="264" y="317"/>
                  </a:cubicBezTo>
                  <a:cubicBezTo>
                    <a:pt x="264" y="311"/>
                    <a:pt x="262" y="307"/>
                    <a:pt x="255" y="307"/>
                  </a:cubicBezTo>
                  <a:cubicBezTo>
                    <a:pt x="234" y="307"/>
                    <a:pt x="214" y="307"/>
                    <a:pt x="193" y="307"/>
                  </a:cubicBezTo>
                  <a:cubicBezTo>
                    <a:pt x="186" y="307"/>
                    <a:pt x="182" y="311"/>
                    <a:pt x="182" y="318"/>
                  </a:cubicBezTo>
                  <a:cubicBezTo>
                    <a:pt x="183" y="339"/>
                    <a:pt x="183" y="359"/>
                    <a:pt x="183" y="380"/>
                  </a:cubicBezTo>
                  <a:cubicBezTo>
                    <a:pt x="182" y="387"/>
                    <a:pt x="186" y="390"/>
                    <a:pt x="193" y="390"/>
                  </a:cubicBezTo>
                  <a:cubicBezTo>
                    <a:pt x="213" y="390"/>
                    <a:pt x="233" y="390"/>
                    <a:pt x="253" y="390"/>
                  </a:cubicBezTo>
                  <a:cubicBezTo>
                    <a:pt x="262" y="390"/>
                    <a:pt x="265" y="386"/>
                    <a:pt x="264" y="378"/>
                  </a:cubicBezTo>
                  <a:cubicBezTo>
                    <a:pt x="264" y="368"/>
                    <a:pt x="264" y="359"/>
                    <a:pt x="264" y="349"/>
                  </a:cubicBezTo>
                  <a:close/>
                  <a:moveTo>
                    <a:pt x="324" y="348"/>
                  </a:moveTo>
                  <a:cubicBezTo>
                    <a:pt x="324" y="359"/>
                    <a:pt x="324" y="369"/>
                    <a:pt x="324" y="379"/>
                  </a:cubicBezTo>
                  <a:cubicBezTo>
                    <a:pt x="324" y="387"/>
                    <a:pt x="327" y="390"/>
                    <a:pt x="335" y="390"/>
                  </a:cubicBezTo>
                  <a:cubicBezTo>
                    <a:pt x="355" y="390"/>
                    <a:pt x="375" y="390"/>
                    <a:pt x="395" y="390"/>
                  </a:cubicBezTo>
                  <a:cubicBezTo>
                    <a:pt x="403" y="390"/>
                    <a:pt x="406" y="387"/>
                    <a:pt x="406" y="379"/>
                  </a:cubicBezTo>
                  <a:cubicBezTo>
                    <a:pt x="406" y="359"/>
                    <a:pt x="406" y="339"/>
                    <a:pt x="406" y="318"/>
                  </a:cubicBezTo>
                  <a:cubicBezTo>
                    <a:pt x="406" y="311"/>
                    <a:pt x="403" y="307"/>
                    <a:pt x="395" y="307"/>
                  </a:cubicBezTo>
                  <a:cubicBezTo>
                    <a:pt x="375" y="307"/>
                    <a:pt x="355" y="307"/>
                    <a:pt x="335" y="307"/>
                  </a:cubicBezTo>
                  <a:cubicBezTo>
                    <a:pt x="327" y="307"/>
                    <a:pt x="324" y="311"/>
                    <a:pt x="324" y="319"/>
                  </a:cubicBezTo>
                  <a:cubicBezTo>
                    <a:pt x="324" y="329"/>
                    <a:pt x="324" y="339"/>
                    <a:pt x="324" y="348"/>
                  </a:cubicBezTo>
                  <a:close/>
                  <a:moveTo>
                    <a:pt x="82" y="95"/>
                  </a:moveTo>
                  <a:cubicBezTo>
                    <a:pt x="72" y="95"/>
                    <a:pt x="62" y="96"/>
                    <a:pt x="51" y="95"/>
                  </a:cubicBezTo>
                  <a:cubicBezTo>
                    <a:pt x="44" y="95"/>
                    <a:pt x="41" y="98"/>
                    <a:pt x="41" y="105"/>
                  </a:cubicBezTo>
                  <a:cubicBezTo>
                    <a:pt x="41" y="126"/>
                    <a:pt x="41" y="147"/>
                    <a:pt x="41" y="167"/>
                  </a:cubicBezTo>
                  <a:cubicBezTo>
                    <a:pt x="41" y="174"/>
                    <a:pt x="44" y="177"/>
                    <a:pt x="51" y="177"/>
                  </a:cubicBezTo>
                  <a:cubicBezTo>
                    <a:pt x="71" y="177"/>
                    <a:pt x="92" y="177"/>
                    <a:pt x="113" y="177"/>
                  </a:cubicBezTo>
                  <a:cubicBezTo>
                    <a:pt x="119" y="177"/>
                    <a:pt x="123" y="174"/>
                    <a:pt x="123" y="168"/>
                  </a:cubicBezTo>
                  <a:cubicBezTo>
                    <a:pt x="123" y="147"/>
                    <a:pt x="123" y="126"/>
                    <a:pt x="123" y="105"/>
                  </a:cubicBezTo>
                  <a:cubicBezTo>
                    <a:pt x="123" y="98"/>
                    <a:pt x="120" y="95"/>
                    <a:pt x="113" y="95"/>
                  </a:cubicBezTo>
                  <a:cubicBezTo>
                    <a:pt x="103" y="95"/>
                    <a:pt x="92" y="95"/>
                    <a:pt x="82" y="95"/>
                  </a:cubicBezTo>
                  <a:close/>
                  <a:moveTo>
                    <a:pt x="224" y="95"/>
                  </a:moveTo>
                  <a:cubicBezTo>
                    <a:pt x="214" y="95"/>
                    <a:pt x="204" y="96"/>
                    <a:pt x="194" y="95"/>
                  </a:cubicBezTo>
                  <a:cubicBezTo>
                    <a:pt x="186" y="95"/>
                    <a:pt x="182" y="98"/>
                    <a:pt x="182" y="106"/>
                  </a:cubicBezTo>
                  <a:cubicBezTo>
                    <a:pt x="183" y="126"/>
                    <a:pt x="183" y="146"/>
                    <a:pt x="182" y="167"/>
                  </a:cubicBezTo>
                  <a:cubicBezTo>
                    <a:pt x="182" y="174"/>
                    <a:pt x="185" y="177"/>
                    <a:pt x="193" y="177"/>
                  </a:cubicBezTo>
                  <a:cubicBezTo>
                    <a:pt x="213" y="177"/>
                    <a:pt x="233" y="177"/>
                    <a:pt x="254" y="177"/>
                  </a:cubicBezTo>
                  <a:cubicBezTo>
                    <a:pt x="261" y="177"/>
                    <a:pt x="264" y="175"/>
                    <a:pt x="264" y="167"/>
                  </a:cubicBezTo>
                  <a:cubicBezTo>
                    <a:pt x="264" y="146"/>
                    <a:pt x="264" y="126"/>
                    <a:pt x="264" y="105"/>
                  </a:cubicBezTo>
                  <a:cubicBezTo>
                    <a:pt x="264" y="98"/>
                    <a:pt x="262" y="95"/>
                    <a:pt x="255" y="95"/>
                  </a:cubicBezTo>
                  <a:cubicBezTo>
                    <a:pt x="244" y="96"/>
                    <a:pt x="234" y="95"/>
                    <a:pt x="224" y="95"/>
                  </a:cubicBezTo>
                  <a:close/>
                  <a:moveTo>
                    <a:pt x="81" y="284"/>
                  </a:moveTo>
                  <a:cubicBezTo>
                    <a:pt x="91" y="284"/>
                    <a:pt x="102" y="284"/>
                    <a:pt x="113" y="284"/>
                  </a:cubicBezTo>
                  <a:cubicBezTo>
                    <a:pt x="120" y="284"/>
                    <a:pt x="123" y="281"/>
                    <a:pt x="123" y="274"/>
                  </a:cubicBezTo>
                  <a:cubicBezTo>
                    <a:pt x="123" y="253"/>
                    <a:pt x="123" y="232"/>
                    <a:pt x="123" y="210"/>
                  </a:cubicBezTo>
                  <a:cubicBezTo>
                    <a:pt x="123" y="205"/>
                    <a:pt x="120" y="202"/>
                    <a:pt x="114" y="202"/>
                  </a:cubicBezTo>
                  <a:cubicBezTo>
                    <a:pt x="92" y="202"/>
                    <a:pt x="71" y="202"/>
                    <a:pt x="50" y="202"/>
                  </a:cubicBezTo>
                  <a:cubicBezTo>
                    <a:pt x="43" y="202"/>
                    <a:pt x="41" y="205"/>
                    <a:pt x="41" y="211"/>
                  </a:cubicBezTo>
                  <a:cubicBezTo>
                    <a:pt x="41" y="232"/>
                    <a:pt x="41" y="253"/>
                    <a:pt x="41" y="274"/>
                  </a:cubicBezTo>
                  <a:cubicBezTo>
                    <a:pt x="41" y="281"/>
                    <a:pt x="44" y="284"/>
                    <a:pt x="50" y="284"/>
                  </a:cubicBezTo>
                  <a:cubicBezTo>
                    <a:pt x="60" y="284"/>
                    <a:pt x="70" y="284"/>
                    <a:pt x="81" y="284"/>
                  </a:cubicBezTo>
                  <a:close/>
                  <a:moveTo>
                    <a:pt x="183" y="243"/>
                  </a:moveTo>
                  <a:cubicBezTo>
                    <a:pt x="183" y="253"/>
                    <a:pt x="183" y="263"/>
                    <a:pt x="182" y="273"/>
                  </a:cubicBezTo>
                  <a:cubicBezTo>
                    <a:pt x="182" y="280"/>
                    <a:pt x="185" y="284"/>
                    <a:pt x="193" y="284"/>
                  </a:cubicBezTo>
                  <a:cubicBezTo>
                    <a:pt x="213" y="284"/>
                    <a:pt x="234" y="284"/>
                    <a:pt x="255" y="284"/>
                  </a:cubicBezTo>
                  <a:cubicBezTo>
                    <a:pt x="261" y="284"/>
                    <a:pt x="264" y="280"/>
                    <a:pt x="264" y="274"/>
                  </a:cubicBezTo>
                  <a:cubicBezTo>
                    <a:pt x="264" y="253"/>
                    <a:pt x="264" y="232"/>
                    <a:pt x="264" y="212"/>
                  </a:cubicBezTo>
                  <a:cubicBezTo>
                    <a:pt x="264" y="205"/>
                    <a:pt x="262" y="202"/>
                    <a:pt x="255" y="202"/>
                  </a:cubicBezTo>
                  <a:cubicBezTo>
                    <a:pt x="234" y="202"/>
                    <a:pt x="213" y="202"/>
                    <a:pt x="192" y="202"/>
                  </a:cubicBezTo>
                  <a:cubicBezTo>
                    <a:pt x="185" y="202"/>
                    <a:pt x="182" y="205"/>
                    <a:pt x="182" y="211"/>
                  </a:cubicBezTo>
                  <a:cubicBezTo>
                    <a:pt x="183" y="222"/>
                    <a:pt x="183" y="232"/>
                    <a:pt x="183" y="243"/>
                  </a:cubicBezTo>
                  <a:close/>
                  <a:moveTo>
                    <a:pt x="324" y="242"/>
                  </a:moveTo>
                  <a:cubicBezTo>
                    <a:pt x="324" y="253"/>
                    <a:pt x="324" y="263"/>
                    <a:pt x="324" y="273"/>
                  </a:cubicBezTo>
                  <a:cubicBezTo>
                    <a:pt x="324" y="280"/>
                    <a:pt x="326" y="284"/>
                    <a:pt x="334" y="284"/>
                  </a:cubicBezTo>
                  <a:cubicBezTo>
                    <a:pt x="355" y="284"/>
                    <a:pt x="375" y="284"/>
                    <a:pt x="396" y="284"/>
                  </a:cubicBezTo>
                  <a:cubicBezTo>
                    <a:pt x="403" y="284"/>
                    <a:pt x="406" y="281"/>
                    <a:pt x="406" y="274"/>
                  </a:cubicBezTo>
                  <a:cubicBezTo>
                    <a:pt x="406" y="253"/>
                    <a:pt x="406" y="232"/>
                    <a:pt x="406" y="211"/>
                  </a:cubicBezTo>
                  <a:cubicBezTo>
                    <a:pt x="406" y="205"/>
                    <a:pt x="403" y="202"/>
                    <a:pt x="396" y="202"/>
                  </a:cubicBezTo>
                  <a:cubicBezTo>
                    <a:pt x="375" y="202"/>
                    <a:pt x="354" y="202"/>
                    <a:pt x="333" y="202"/>
                  </a:cubicBezTo>
                  <a:cubicBezTo>
                    <a:pt x="326" y="202"/>
                    <a:pt x="324" y="205"/>
                    <a:pt x="324" y="212"/>
                  </a:cubicBezTo>
                  <a:cubicBezTo>
                    <a:pt x="324" y="222"/>
                    <a:pt x="324" y="232"/>
                    <a:pt x="324" y="242"/>
                  </a:cubicBezTo>
                  <a:close/>
                  <a:moveTo>
                    <a:pt x="324" y="136"/>
                  </a:moveTo>
                  <a:cubicBezTo>
                    <a:pt x="324" y="146"/>
                    <a:pt x="324" y="157"/>
                    <a:pt x="324" y="167"/>
                  </a:cubicBezTo>
                  <a:cubicBezTo>
                    <a:pt x="324" y="174"/>
                    <a:pt x="327" y="177"/>
                    <a:pt x="334" y="177"/>
                  </a:cubicBezTo>
                  <a:cubicBezTo>
                    <a:pt x="355" y="177"/>
                    <a:pt x="376" y="177"/>
                    <a:pt x="396" y="177"/>
                  </a:cubicBezTo>
                  <a:cubicBezTo>
                    <a:pt x="403" y="177"/>
                    <a:pt x="406" y="174"/>
                    <a:pt x="406" y="167"/>
                  </a:cubicBezTo>
                  <a:cubicBezTo>
                    <a:pt x="406" y="147"/>
                    <a:pt x="406" y="126"/>
                    <a:pt x="406" y="105"/>
                  </a:cubicBezTo>
                  <a:cubicBezTo>
                    <a:pt x="406" y="99"/>
                    <a:pt x="403" y="95"/>
                    <a:pt x="396" y="95"/>
                  </a:cubicBezTo>
                  <a:cubicBezTo>
                    <a:pt x="376" y="95"/>
                    <a:pt x="355" y="95"/>
                    <a:pt x="334" y="95"/>
                  </a:cubicBezTo>
                  <a:cubicBezTo>
                    <a:pt x="327" y="95"/>
                    <a:pt x="324" y="99"/>
                    <a:pt x="324" y="106"/>
                  </a:cubicBezTo>
                  <a:cubicBezTo>
                    <a:pt x="324" y="116"/>
                    <a:pt x="324" y="126"/>
                    <a:pt x="324" y="136"/>
                  </a:cubicBezTo>
                  <a:close/>
                  <a:moveTo>
                    <a:pt x="123" y="349"/>
                  </a:moveTo>
                  <a:cubicBezTo>
                    <a:pt x="123" y="339"/>
                    <a:pt x="123" y="329"/>
                    <a:pt x="123" y="318"/>
                  </a:cubicBezTo>
                  <a:cubicBezTo>
                    <a:pt x="123" y="312"/>
                    <a:pt x="121" y="308"/>
                    <a:pt x="114" y="308"/>
                  </a:cubicBezTo>
                  <a:cubicBezTo>
                    <a:pt x="93" y="308"/>
                    <a:pt x="71" y="308"/>
                    <a:pt x="50" y="308"/>
                  </a:cubicBezTo>
                  <a:cubicBezTo>
                    <a:pt x="44" y="308"/>
                    <a:pt x="41" y="311"/>
                    <a:pt x="41" y="318"/>
                  </a:cubicBezTo>
                  <a:cubicBezTo>
                    <a:pt x="41" y="338"/>
                    <a:pt x="41" y="359"/>
                    <a:pt x="41" y="380"/>
                  </a:cubicBezTo>
                  <a:cubicBezTo>
                    <a:pt x="41" y="387"/>
                    <a:pt x="44" y="390"/>
                    <a:pt x="51" y="390"/>
                  </a:cubicBezTo>
                  <a:cubicBezTo>
                    <a:pt x="72" y="390"/>
                    <a:pt x="92" y="390"/>
                    <a:pt x="112" y="390"/>
                  </a:cubicBezTo>
                  <a:cubicBezTo>
                    <a:pt x="120" y="390"/>
                    <a:pt x="123" y="387"/>
                    <a:pt x="123" y="380"/>
                  </a:cubicBezTo>
                  <a:cubicBezTo>
                    <a:pt x="123" y="370"/>
                    <a:pt x="123" y="360"/>
                    <a:pt x="123" y="3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50"/>
            </a:p>
          </p:txBody>
        </p:sp>
        <p:sp>
          <p:nvSpPr>
            <p:cNvPr id="74" name="Freeform 7"/>
            <p:cNvSpPr>
              <a:spLocks/>
            </p:cNvSpPr>
            <p:nvPr/>
          </p:nvSpPr>
          <p:spPr bwMode="auto">
            <a:xfrm>
              <a:off x="3273842" y="5853899"/>
              <a:ext cx="1765300" cy="115888"/>
            </a:xfrm>
            <a:custGeom>
              <a:avLst/>
              <a:gdLst>
                <a:gd name="T0" fmla="*/ 257 w 520"/>
                <a:gd name="T1" fmla="*/ 31 h 34"/>
                <a:gd name="T2" fmla="*/ 18 w 520"/>
                <a:gd name="T3" fmla="*/ 31 h 34"/>
                <a:gd name="T4" fmla="*/ 3 w 520"/>
                <a:gd name="T5" fmla="*/ 28 h 34"/>
                <a:gd name="T6" fmla="*/ 3 w 520"/>
                <a:gd name="T7" fmla="*/ 3 h 34"/>
                <a:gd name="T8" fmla="*/ 9 w 520"/>
                <a:gd name="T9" fmla="*/ 0 h 34"/>
                <a:gd name="T10" fmla="*/ 20 w 520"/>
                <a:gd name="T11" fmla="*/ 0 h 34"/>
                <a:gd name="T12" fmla="*/ 497 w 520"/>
                <a:gd name="T13" fmla="*/ 0 h 34"/>
                <a:gd name="T14" fmla="*/ 514 w 520"/>
                <a:gd name="T15" fmla="*/ 26 h 34"/>
                <a:gd name="T16" fmla="*/ 502 w 520"/>
                <a:gd name="T17" fmla="*/ 31 h 34"/>
                <a:gd name="T18" fmla="*/ 399 w 520"/>
                <a:gd name="T19" fmla="*/ 31 h 34"/>
                <a:gd name="T20" fmla="*/ 257 w 520"/>
                <a:gd name="T21" fmla="*/ 3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0" h="34">
                  <a:moveTo>
                    <a:pt x="257" y="31"/>
                  </a:moveTo>
                  <a:cubicBezTo>
                    <a:pt x="177" y="31"/>
                    <a:pt x="97" y="31"/>
                    <a:pt x="18" y="31"/>
                  </a:cubicBezTo>
                  <a:cubicBezTo>
                    <a:pt x="12" y="31"/>
                    <a:pt x="5" y="34"/>
                    <a:pt x="3" y="28"/>
                  </a:cubicBezTo>
                  <a:cubicBezTo>
                    <a:pt x="0" y="20"/>
                    <a:pt x="1" y="12"/>
                    <a:pt x="3" y="3"/>
                  </a:cubicBezTo>
                  <a:cubicBezTo>
                    <a:pt x="3" y="1"/>
                    <a:pt x="6" y="0"/>
                    <a:pt x="9" y="0"/>
                  </a:cubicBezTo>
                  <a:cubicBezTo>
                    <a:pt x="12" y="0"/>
                    <a:pt x="16" y="0"/>
                    <a:pt x="20" y="0"/>
                  </a:cubicBezTo>
                  <a:cubicBezTo>
                    <a:pt x="179" y="0"/>
                    <a:pt x="338" y="0"/>
                    <a:pt x="497" y="0"/>
                  </a:cubicBezTo>
                  <a:cubicBezTo>
                    <a:pt x="514" y="0"/>
                    <a:pt x="520" y="10"/>
                    <a:pt x="514" y="26"/>
                  </a:cubicBezTo>
                  <a:cubicBezTo>
                    <a:pt x="512" y="33"/>
                    <a:pt x="507" y="31"/>
                    <a:pt x="502" y="31"/>
                  </a:cubicBezTo>
                  <a:cubicBezTo>
                    <a:pt x="468" y="31"/>
                    <a:pt x="433" y="31"/>
                    <a:pt x="399" y="31"/>
                  </a:cubicBezTo>
                  <a:cubicBezTo>
                    <a:pt x="352" y="31"/>
                    <a:pt x="304" y="31"/>
                    <a:pt x="25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050"/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8594" y="231936"/>
            <a:ext cx="4573511" cy="3508077"/>
            <a:chOff x="-26618" y="308799"/>
            <a:chExt cx="6868516" cy="5268444"/>
          </a:xfrm>
        </p:grpSpPr>
        <p:grpSp>
          <p:nvGrpSpPr>
            <p:cNvPr id="61" name="Grupo 12"/>
            <p:cNvGrpSpPr/>
            <p:nvPr/>
          </p:nvGrpSpPr>
          <p:grpSpPr>
            <a:xfrm>
              <a:off x="-26618" y="308799"/>
              <a:ext cx="6868516" cy="5268444"/>
              <a:chOff x="1" y="294043"/>
              <a:chExt cx="6868516" cy="5268444"/>
            </a:xfrm>
          </p:grpSpPr>
          <p:sp>
            <p:nvSpPr>
              <p:cNvPr id="63" name="25 Rectángulo"/>
              <p:cNvSpPr/>
              <p:nvPr/>
            </p:nvSpPr>
            <p:spPr>
              <a:xfrm flipH="1">
                <a:off x="3847290" y="2560545"/>
                <a:ext cx="3021227" cy="3001942"/>
              </a:xfrm>
              <a:custGeom>
                <a:avLst/>
                <a:gdLst>
                  <a:gd name="connsiteX0" fmla="*/ 0 w 2575994"/>
                  <a:gd name="connsiteY0" fmla="*/ 2625678 h 2625678"/>
                  <a:gd name="connsiteX1" fmla="*/ 0 w 2575994"/>
                  <a:gd name="connsiteY1" fmla="*/ 0 h 2625678"/>
                  <a:gd name="connsiteX2" fmla="*/ 2575994 w 2575994"/>
                  <a:gd name="connsiteY2" fmla="*/ 2625678 h 2625678"/>
                  <a:gd name="connsiteX3" fmla="*/ 0 w 2575994"/>
                  <a:gd name="connsiteY3" fmla="*/ 2625678 h 2625678"/>
                  <a:gd name="connsiteX0" fmla="*/ 3175 w 2579169"/>
                  <a:gd name="connsiteY0" fmla="*/ 2593928 h 2593928"/>
                  <a:gd name="connsiteX1" fmla="*/ 0 w 2579169"/>
                  <a:gd name="connsiteY1" fmla="*/ 0 h 2593928"/>
                  <a:gd name="connsiteX2" fmla="*/ 2579169 w 2579169"/>
                  <a:gd name="connsiteY2" fmla="*/ 2593928 h 2593928"/>
                  <a:gd name="connsiteX3" fmla="*/ 3175 w 2579169"/>
                  <a:gd name="connsiteY3" fmla="*/ 2593928 h 2593928"/>
                  <a:gd name="connsiteX0" fmla="*/ 3175 w 2579169"/>
                  <a:gd name="connsiteY0" fmla="*/ 2536036 h 2536036"/>
                  <a:gd name="connsiteX1" fmla="*/ 0 w 2579169"/>
                  <a:gd name="connsiteY1" fmla="*/ 0 h 2536036"/>
                  <a:gd name="connsiteX2" fmla="*/ 2579169 w 2579169"/>
                  <a:gd name="connsiteY2" fmla="*/ 2536036 h 2536036"/>
                  <a:gd name="connsiteX3" fmla="*/ 3175 w 2579169"/>
                  <a:gd name="connsiteY3" fmla="*/ 2536036 h 2536036"/>
                  <a:gd name="connsiteX0" fmla="*/ 14025 w 2590019"/>
                  <a:gd name="connsiteY0" fmla="*/ 2478144 h 2478144"/>
                  <a:gd name="connsiteX1" fmla="*/ 0 w 2590019"/>
                  <a:gd name="connsiteY1" fmla="*/ 0 h 2478144"/>
                  <a:gd name="connsiteX2" fmla="*/ 2590019 w 2590019"/>
                  <a:gd name="connsiteY2" fmla="*/ 2478144 h 2478144"/>
                  <a:gd name="connsiteX3" fmla="*/ 14025 w 2590019"/>
                  <a:gd name="connsiteY3" fmla="*/ 2478144 h 2478144"/>
                  <a:gd name="connsiteX0" fmla="*/ 462 w 2576456"/>
                  <a:gd name="connsiteY0" fmla="*/ 2478144 h 2478144"/>
                  <a:gd name="connsiteX1" fmla="*/ 0 w 2576456"/>
                  <a:gd name="connsiteY1" fmla="*/ 0 h 2478144"/>
                  <a:gd name="connsiteX2" fmla="*/ 2576456 w 2576456"/>
                  <a:gd name="connsiteY2" fmla="*/ 2478144 h 2478144"/>
                  <a:gd name="connsiteX3" fmla="*/ 462 w 2576456"/>
                  <a:gd name="connsiteY3" fmla="*/ 2478144 h 2478144"/>
                  <a:gd name="connsiteX0" fmla="*/ 3175 w 2579169"/>
                  <a:gd name="connsiteY0" fmla="*/ 2462355 h 2462355"/>
                  <a:gd name="connsiteX1" fmla="*/ 0 w 2579169"/>
                  <a:gd name="connsiteY1" fmla="*/ 0 h 2462355"/>
                  <a:gd name="connsiteX2" fmla="*/ 2579169 w 2579169"/>
                  <a:gd name="connsiteY2" fmla="*/ 2462355 h 2462355"/>
                  <a:gd name="connsiteX3" fmla="*/ 3175 w 2579169"/>
                  <a:gd name="connsiteY3" fmla="*/ 2462355 h 2462355"/>
                  <a:gd name="connsiteX0" fmla="*/ 3175 w 2579169"/>
                  <a:gd name="connsiteY0" fmla="*/ 2478144 h 2478144"/>
                  <a:gd name="connsiteX1" fmla="*/ 0 w 2579169"/>
                  <a:gd name="connsiteY1" fmla="*/ 0 h 2478144"/>
                  <a:gd name="connsiteX2" fmla="*/ 2579169 w 2579169"/>
                  <a:gd name="connsiteY2" fmla="*/ 2478144 h 2478144"/>
                  <a:gd name="connsiteX3" fmla="*/ 3175 w 2579169"/>
                  <a:gd name="connsiteY3" fmla="*/ 2478144 h 2478144"/>
                  <a:gd name="connsiteX0" fmla="*/ 5209 w 2581203"/>
                  <a:gd name="connsiteY0" fmla="*/ 2488013 h 2488013"/>
                  <a:gd name="connsiteX1" fmla="*/ 0 w 2581203"/>
                  <a:gd name="connsiteY1" fmla="*/ 0 h 2488013"/>
                  <a:gd name="connsiteX2" fmla="*/ 2581203 w 2581203"/>
                  <a:gd name="connsiteY2" fmla="*/ 2488013 h 2488013"/>
                  <a:gd name="connsiteX3" fmla="*/ 5209 w 2581203"/>
                  <a:gd name="connsiteY3" fmla="*/ 2488013 h 2488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81203" h="2488013">
                    <a:moveTo>
                      <a:pt x="5209" y="2488013"/>
                    </a:moveTo>
                    <a:cubicBezTo>
                      <a:pt x="4151" y="1623370"/>
                      <a:pt x="1058" y="864643"/>
                      <a:pt x="0" y="0"/>
                    </a:cubicBezTo>
                    <a:lnTo>
                      <a:pt x="2581203" y="2488013"/>
                    </a:lnTo>
                    <a:lnTo>
                      <a:pt x="5209" y="2488013"/>
                    </a:lnTo>
                    <a:close/>
                  </a:path>
                </a:pathLst>
              </a:custGeom>
              <a:solidFill>
                <a:srgbClr val="CAD2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1050" dirty="0"/>
              </a:p>
            </p:txBody>
          </p:sp>
          <p:sp>
            <p:nvSpPr>
              <p:cNvPr id="64" name="Rectángulo 4"/>
              <p:cNvSpPr/>
              <p:nvPr/>
            </p:nvSpPr>
            <p:spPr>
              <a:xfrm rot="2700000">
                <a:off x="2988713" y="4134373"/>
                <a:ext cx="1344060" cy="1344060"/>
              </a:xfrm>
              <a:custGeom>
                <a:avLst/>
                <a:gdLst>
                  <a:gd name="connsiteX0" fmla="*/ 0 w 1069264"/>
                  <a:gd name="connsiteY0" fmla="*/ 0 h 1069264"/>
                  <a:gd name="connsiteX1" fmla="*/ 1069264 w 1069264"/>
                  <a:gd name="connsiteY1" fmla="*/ 0 h 1069264"/>
                  <a:gd name="connsiteX2" fmla="*/ 1069264 w 1069264"/>
                  <a:gd name="connsiteY2" fmla="*/ 1069264 h 1069264"/>
                  <a:gd name="connsiteX3" fmla="*/ 0 w 1069264"/>
                  <a:gd name="connsiteY3" fmla="*/ 1069264 h 1069264"/>
                  <a:gd name="connsiteX4" fmla="*/ 0 w 1069264"/>
                  <a:gd name="connsiteY4" fmla="*/ 0 h 1069264"/>
                  <a:gd name="connsiteX0" fmla="*/ 0 w 1069264"/>
                  <a:gd name="connsiteY0" fmla="*/ 1069264 h 1069264"/>
                  <a:gd name="connsiteX1" fmla="*/ 1069264 w 1069264"/>
                  <a:gd name="connsiteY1" fmla="*/ 0 h 1069264"/>
                  <a:gd name="connsiteX2" fmla="*/ 1069264 w 1069264"/>
                  <a:gd name="connsiteY2" fmla="*/ 1069264 h 1069264"/>
                  <a:gd name="connsiteX3" fmla="*/ 0 w 1069264"/>
                  <a:gd name="connsiteY3" fmla="*/ 1069264 h 1069264"/>
                  <a:gd name="connsiteX0" fmla="*/ 0 w 1344060"/>
                  <a:gd name="connsiteY0" fmla="*/ 1344060 h 1344060"/>
                  <a:gd name="connsiteX1" fmla="*/ 1344060 w 1344060"/>
                  <a:gd name="connsiteY1" fmla="*/ 0 h 1344060"/>
                  <a:gd name="connsiteX2" fmla="*/ 1344060 w 1344060"/>
                  <a:gd name="connsiteY2" fmla="*/ 1069264 h 1344060"/>
                  <a:gd name="connsiteX3" fmla="*/ 0 w 1344060"/>
                  <a:gd name="connsiteY3" fmla="*/ 1344060 h 1344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4060" h="1344060">
                    <a:moveTo>
                      <a:pt x="0" y="1344060"/>
                    </a:moveTo>
                    <a:lnTo>
                      <a:pt x="1344060" y="0"/>
                    </a:lnTo>
                    <a:lnTo>
                      <a:pt x="1344060" y="1069264"/>
                    </a:lnTo>
                    <a:lnTo>
                      <a:pt x="0" y="1344060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6A7904">
                      <a:shade val="30000"/>
                      <a:satMod val="115000"/>
                    </a:srgbClr>
                  </a:gs>
                  <a:gs pos="55000">
                    <a:srgbClr val="6A7904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1050"/>
              </a:p>
            </p:txBody>
          </p:sp>
          <p:sp>
            <p:nvSpPr>
              <p:cNvPr id="65" name="Rectángulo 4"/>
              <p:cNvSpPr/>
              <p:nvPr/>
            </p:nvSpPr>
            <p:spPr>
              <a:xfrm>
                <a:off x="1" y="294043"/>
                <a:ext cx="1556792" cy="1194532"/>
              </a:xfrm>
              <a:prstGeom prst="rtTriangle">
                <a:avLst/>
              </a:prstGeom>
              <a:gradFill flip="none" rotWithShape="1">
                <a:gsLst>
                  <a:gs pos="8000">
                    <a:srgbClr val="6A7904">
                      <a:shade val="30000"/>
                      <a:satMod val="115000"/>
                    </a:srgbClr>
                  </a:gs>
                  <a:gs pos="55000">
                    <a:srgbClr val="6A7904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1050"/>
              </a:p>
            </p:txBody>
          </p:sp>
        </p:grpSp>
        <p:pic>
          <p:nvPicPr>
            <p:cNvPr id="62" name="61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9586" y="4450406"/>
              <a:ext cx="1571742" cy="956713"/>
            </a:xfrm>
            <a:prstGeom prst="rect">
              <a:avLst/>
            </a:prstGeom>
          </p:spPr>
        </p:pic>
      </p:grpSp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92403"/>
            <a:ext cx="389781" cy="80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39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3464</TotalTime>
  <Words>104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100</cp:revision>
  <dcterms:created xsi:type="dcterms:W3CDTF">2017-09-14T15:05:19Z</dcterms:created>
  <dcterms:modified xsi:type="dcterms:W3CDTF">2020-03-02T15:38:56Z</dcterms:modified>
</cp:coreProperties>
</file>