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797675" cy="9926638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148" userDrawn="1">
          <p15:clr>
            <a:srgbClr val="A4A3A4"/>
          </p15:clr>
        </p15:guide>
        <p15:guide id="2" pos="2160">
          <p15:clr>
            <a:srgbClr val="A4A3A4"/>
          </p15:clr>
        </p15:guide>
        <p15:guide id="3" pos="346" userDrawn="1">
          <p15:clr>
            <a:srgbClr val="A4A3A4"/>
          </p15:clr>
        </p15:guide>
        <p15:guide id="4" orient="horz" pos="5647" userDrawn="1">
          <p15:clr>
            <a:srgbClr val="A4A3A4"/>
          </p15:clr>
        </p15:guide>
        <p15:guide id="5" pos="3974" userDrawn="1">
          <p15:clr>
            <a:srgbClr val="A4A3A4"/>
          </p15:clr>
        </p15:guide>
        <p15:guide id="6" pos="572" userDrawn="1">
          <p15:clr>
            <a:srgbClr val="A4A3A4"/>
          </p15:clr>
        </p15:guide>
        <p15:guide id="7" pos="1933" userDrawn="1">
          <p15:clr>
            <a:srgbClr val="A4A3A4"/>
          </p15:clr>
        </p15:guide>
        <p15:guide id="8" pos="3748" userDrawn="1">
          <p15:clr>
            <a:srgbClr val="A4A3A4"/>
          </p15:clr>
        </p15:guide>
        <p15:guide id="9" pos="238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5529"/>
    <a:srgbClr val="FFFFFF"/>
    <a:srgbClr val="8D993A"/>
    <a:srgbClr val="CAD23B"/>
    <a:srgbClr val="00639A"/>
    <a:srgbClr val="007CC0"/>
    <a:srgbClr val="C8002D"/>
    <a:srgbClr val="F1B634"/>
    <a:srgbClr val="005082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46" autoAdjust="0"/>
    <p:restoredTop sz="94660"/>
  </p:normalViewPr>
  <p:slideViewPr>
    <p:cSldViewPr>
      <p:cViewPr>
        <p:scale>
          <a:sx n="90" d="100"/>
          <a:sy n="90" d="100"/>
        </p:scale>
        <p:origin x="-1740" y="1452"/>
      </p:cViewPr>
      <p:guideLst>
        <p:guide orient="horz" pos="5148"/>
        <p:guide orient="horz" pos="5647"/>
        <p:guide pos="2160"/>
        <p:guide pos="346"/>
        <p:guide pos="3974"/>
        <p:guide pos="572"/>
        <p:guide pos="1933"/>
        <p:guide pos="3748"/>
        <p:guide pos="23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F3A18-C940-43E2-B241-780047DEB1AE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5626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02/03/2020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Rectángulo 32"/>
          <p:cNvSpPr/>
          <p:nvPr userDrawn="1"/>
        </p:nvSpPr>
        <p:spPr>
          <a:xfrm>
            <a:off x="-4732" y="7956376"/>
            <a:ext cx="6862732" cy="63069"/>
          </a:xfrm>
          <a:prstGeom prst="rect">
            <a:avLst/>
          </a:prstGeom>
          <a:solidFill>
            <a:srgbClr val="4F5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4F5529"/>
              </a:solidFill>
            </a:endParaRPr>
          </a:p>
        </p:txBody>
      </p:sp>
      <p:pic>
        <p:nvPicPr>
          <p:cNvPr id="13" name="Imagen 3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8181074"/>
            <a:ext cx="381422" cy="783539"/>
          </a:xfrm>
          <a:prstGeom prst="rect">
            <a:avLst/>
          </a:prstGeom>
        </p:spPr>
      </p:pic>
      <p:sp>
        <p:nvSpPr>
          <p:cNvPr id="10" name="27 CuadroTexto"/>
          <p:cNvSpPr txBox="1"/>
          <p:nvPr userDrawn="1"/>
        </p:nvSpPr>
        <p:spPr>
          <a:xfrm>
            <a:off x="4797152" y="8244408"/>
            <a:ext cx="187220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s-ES" altLang="es-CO" sz="105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IDU en línea:</a:t>
            </a:r>
          </a:p>
          <a:p>
            <a:pPr algn="r">
              <a:lnSpc>
                <a:spcPts val="900"/>
              </a:lnSpc>
            </a:pP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www.idu.gov.co</a:t>
            </a:r>
          </a:p>
          <a:p>
            <a:pPr algn="r">
              <a:lnSpc>
                <a:spcPts val="900"/>
              </a:lnSpc>
            </a:pP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Línea gratuita: 018000910312</a:t>
            </a:r>
          </a:p>
          <a:p>
            <a:pPr algn="r">
              <a:lnSpc>
                <a:spcPts val="900"/>
              </a:lnSpc>
            </a:pP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341 2214 – 338 7555</a:t>
            </a:r>
          </a:p>
          <a:p>
            <a:pPr algn="r">
              <a:lnSpc>
                <a:spcPts val="900"/>
              </a:lnSpc>
            </a:pP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atnciudadano@idu.gov.co</a:t>
            </a:r>
            <a:endParaRPr lang="es-CO" sz="10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57301" y="5513328"/>
            <a:ext cx="57433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Informamos a la comunidad del barrio XXXXXX, que a </a:t>
            </a:r>
            <a:r>
              <a:rPr lang="es-MX" sz="1200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partir del 17 de febrero de 2020 y </a:t>
            </a:r>
            <a:r>
              <a:rPr lang="es-MX" sz="12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durante </a:t>
            </a:r>
            <a:r>
              <a:rPr lang="es-MX" sz="1200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s-MX" sz="12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meses (o entre el 3 de febrero y el 30 de marzo), realizaremos </a:t>
            </a:r>
            <a:r>
              <a:rPr lang="es-MX" sz="1200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actividades de </a:t>
            </a:r>
            <a:r>
              <a:rPr lang="es-MX" sz="12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(describir las actividades).</a:t>
            </a:r>
            <a:r>
              <a:rPr lang="es-CO" sz="12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s-CO" sz="12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este proyecto, </a:t>
            </a:r>
            <a:r>
              <a:rPr lang="es-ES" sz="12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mejorará </a:t>
            </a:r>
            <a:r>
              <a:rPr lang="es-ES" sz="1200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calidad de vida de los habitantes y conductores de la zona, optimizando la movilidad del sector. </a:t>
            </a:r>
            <a:r>
              <a:rPr lang="es-ES" sz="12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(Describir un beneficio del proyecto).</a:t>
            </a:r>
            <a:endParaRPr lang="es-ES" sz="12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2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2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 información en nuestro Punto IDU. </a:t>
            </a:r>
            <a:endParaRPr lang="es-CO" sz="12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2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O" sz="12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6161" r="-827" b="15185"/>
          <a:stretch/>
        </p:blipFill>
        <p:spPr>
          <a:xfrm>
            <a:off x="27384" y="1179863"/>
            <a:ext cx="6887146" cy="3016868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-4732" y="7956376"/>
            <a:ext cx="6862732" cy="1058823"/>
            <a:chOff x="-4732" y="7956376"/>
            <a:chExt cx="6862732" cy="1058823"/>
          </a:xfrm>
        </p:grpSpPr>
        <p:sp>
          <p:nvSpPr>
            <p:cNvPr id="33" name="Rectángulo 32"/>
            <p:cNvSpPr/>
            <p:nvPr/>
          </p:nvSpPr>
          <p:spPr>
            <a:xfrm>
              <a:off x="-4732" y="7956376"/>
              <a:ext cx="6862732" cy="63069"/>
            </a:xfrm>
            <a:prstGeom prst="rect">
              <a:avLst/>
            </a:prstGeom>
            <a:solidFill>
              <a:srgbClr val="4F55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rgbClr val="4F5529"/>
                </a:solidFill>
              </a:endParaRPr>
            </a:p>
          </p:txBody>
        </p:sp>
        <p:sp>
          <p:nvSpPr>
            <p:cNvPr id="36" name="27 CuadroTexto"/>
            <p:cNvSpPr txBox="1"/>
            <p:nvPr/>
          </p:nvSpPr>
          <p:spPr>
            <a:xfrm>
              <a:off x="914630" y="8230369"/>
              <a:ext cx="273039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Calle </a:t>
              </a:r>
              <a:r>
                <a:rPr lang="es-ES" altLang="es-CO" sz="900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83 </a:t>
              </a:r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No.14 – 19 (Primer Piso)</a:t>
              </a:r>
            </a:p>
            <a:p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 </a:t>
              </a:r>
              <a:r>
                <a:rPr lang="es-ES" altLang="es-CO" sz="900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 de 7:30 am a 12:00 pm y 1:00p.m </a:t>
              </a:r>
              <a:r>
                <a:rPr lang="es-ES" altLang="es-CO" sz="900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4:00 pm </a:t>
              </a:r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S de </a:t>
              </a:r>
              <a:r>
                <a:rPr lang="es-ES" altLang="es-CO" sz="900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7:30 am a 10:00 am</a:t>
              </a:r>
            </a:p>
            <a:p>
              <a:r>
                <a:rPr lang="es-ES" altLang="es-CO" sz="900" b="1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Teléfonos: </a:t>
              </a:r>
              <a:r>
                <a:rPr lang="es-ES" altLang="es-CO" sz="900" b="1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927 7849 - 318 261 5945</a:t>
              </a:r>
              <a:endParaRPr lang="es-ES" altLang="es-CO" sz="9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consorcioav82@gmail.com</a:t>
              </a:r>
              <a:endParaRPr lang="es-CO" sz="900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23 CuadroTexto"/>
            <p:cNvSpPr txBox="1"/>
            <p:nvPr/>
          </p:nvSpPr>
          <p:spPr>
            <a:xfrm>
              <a:off x="914630" y="8023056"/>
              <a:ext cx="363617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900" b="1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Más </a:t>
              </a:r>
              <a:r>
                <a:rPr lang="es-CO" sz="900" b="1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información sobre </a:t>
              </a:r>
              <a:r>
                <a:rPr lang="es-CO" sz="900" b="1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 Contrato IDU XXXX de 20XX: </a:t>
              </a:r>
              <a:endParaRPr lang="es-CO" sz="9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9" name="Imagen 3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672" y="8181074"/>
              <a:ext cx="381422" cy="783539"/>
            </a:xfrm>
            <a:prstGeom prst="rect">
              <a:avLst/>
            </a:prstGeom>
          </p:spPr>
        </p:pic>
      </p:grpSp>
      <p:sp>
        <p:nvSpPr>
          <p:cNvPr id="56" name="55 CuadroTexto"/>
          <p:cNvSpPr txBox="1"/>
          <p:nvPr/>
        </p:nvSpPr>
        <p:spPr>
          <a:xfrm>
            <a:off x="1579191" y="395536"/>
            <a:ext cx="4514105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s-CO" sz="2400" b="1" kern="1000" dirty="0" smtClean="0">
                <a:solidFill>
                  <a:srgbClr val="4F5529"/>
                </a:solidFill>
                <a:latin typeface="Arial" pitchFamily="34" charset="0"/>
                <a:cs typeface="Arial" pitchFamily="34" charset="0"/>
              </a:rPr>
              <a:t>Escriba aquí el titular, según las instrucciones dadas</a:t>
            </a:r>
            <a:endParaRPr lang="es-CO" sz="2400" b="1" kern="1000" dirty="0">
              <a:solidFill>
                <a:srgbClr val="4F552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27384" y="0"/>
            <a:ext cx="6869309" cy="5004048"/>
            <a:chOff x="27384" y="0"/>
            <a:chExt cx="6869309" cy="5004048"/>
          </a:xfrm>
        </p:grpSpPr>
        <p:grpSp>
          <p:nvGrpSpPr>
            <p:cNvPr id="66" name="65 Grupo"/>
            <p:cNvGrpSpPr/>
            <p:nvPr/>
          </p:nvGrpSpPr>
          <p:grpSpPr>
            <a:xfrm>
              <a:off x="3016441" y="2001760"/>
              <a:ext cx="3880252" cy="3002288"/>
              <a:chOff x="3016441" y="2266763"/>
              <a:chExt cx="3880252" cy="3002288"/>
            </a:xfrm>
          </p:grpSpPr>
          <p:sp>
            <p:nvSpPr>
              <p:cNvPr id="67" name="25 Rectángulo"/>
              <p:cNvSpPr/>
              <p:nvPr/>
            </p:nvSpPr>
            <p:spPr>
              <a:xfrm flipH="1">
                <a:off x="3875117" y="2266763"/>
                <a:ext cx="3021576" cy="3002288"/>
              </a:xfrm>
              <a:custGeom>
                <a:avLst/>
                <a:gdLst>
                  <a:gd name="connsiteX0" fmla="*/ 0 w 2575994"/>
                  <a:gd name="connsiteY0" fmla="*/ 2625678 h 2625678"/>
                  <a:gd name="connsiteX1" fmla="*/ 0 w 2575994"/>
                  <a:gd name="connsiteY1" fmla="*/ 0 h 2625678"/>
                  <a:gd name="connsiteX2" fmla="*/ 2575994 w 2575994"/>
                  <a:gd name="connsiteY2" fmla="*/ 2625678 h 2625678"/>
                  <a:gd name="connsiteX3" fmla="*/ 0 w 2575994"/>
                  <a:gd name="connsiteY3" fmla="*/ 2625678 h 2625678"/>
                  <a:gd name="connsiteX0" fmla="*/ 3175 w 2579169"/>
                  <a:gd name="connsiteY0" fmla="*/ 2593928 h 2593928"/>
                  <a:gd name="connsiteX1" fmla="*/ 0 w 2579169"/>
                  <a:gd name="connsiteY1" fmla="*/ 0 h 2593928"/>
                  <a:gd name="connsiteX2" fmla="*/ 2579169 w 2579169"/>
                  <a:gd name="connsiteY2" fmla="*/ 2593928 h 2593928"/>
                  <a:gd name="connsiteX3" fmla="*/ 3175 w 2579169"/>
                  <a:gd name="connsiteY3" fmla="*/ 2593928 h 2593928"/>
                  <a:gd name="connsiteX0" fmla="*/ 3175 w 2579169"/>
                  <a:gd name="connsiteY0" fmla="*/ 2536036 h 2536036"/>
                  <a:gd name="connsiteX1" fmla="*/ 0 w 2579169"/>
                  <a:gd name="connsiteY1" fmla="*/ 0 h 2536036"/>
                  <a:gd name="connsiteX2" fmla="*/ 2579169 w 2579169"/>
                  <a:gd name="connsiteY2" fmla="*/ 2536036 h 2536036"/>
                  <a:gd name="connsiteX3" fmla="*/ 3175 w 2579169"/>
                  <a:gd name="connsiteY3" fmla="*/ 2536036 h 2536036"/>
                  <a:gd name="connsiteX0" fmla="*/ 14025 w 2590019"/>
                  <a:gd name="connsiteY0" fmla="*/ 2478144 h 2478144"/>
                  <a:gd name="connsiteX1" fmla="*/ 0 w 2590019"/>
                  <a:gd name="connsiteY1" fmla="*/ 0 h 2478144"/>
                  <a:gd name="connsiteX2" fmla="*/ 2590019 w 2590019"/>
                  <a:gd name="connsiteY2" fmla="*/ 2478144 h 2478144"/>
                  <a:gd name="connsiteX3" fmla="*/ 14025 w 2590019"/>
                  <a:gd name="connsiteY3" fmla="*/ 2478144 h 2478144"/>
                  <a:gd name="connsiteX0" fmla="*/ 462 w 2576456"/>
                  <a:gd name="connsiteY0" fmla="*/ 2478144 h 2478144"/>
                  <a:gd name="connsiteX1" fmla="*/ 0 w 2576456"/>
                  <a:gd name="connsiteY1" fmla="*/ 0 h 2478144"/>
                  <a:gd name="connsiteX2" fmla="*/ 2576456 w 2576456"/>
                  <a:gd name="connsiteY2" fmla="*/ 2478144 h 2478144"/>
                  <a:gd name="connsiteX3" fmla="*/ 462 w 2576456"/>
                  <a:gd name="connsiteY3" fmla="*/ 2478144 h 2478144"/>
                  <a:gd name="connsiteX0" fmla="*/ 3175 w 2579169"/>
                  <a:gd name="connsiteY0" fmla="*/ 2462355 h 2462355"/>
                  <a:gd name="connsiteX1" fmla="*/ 0 w 2579169"/>
                  <a:gd name="connsiteY1" fmla="*/ 0 h 2462355"/>
                  <a:gd name="connsiteX2" fmla="*/ 2579169 w 2579169"/>
                  <a:gd name="connsiteY2" fmla="*/ 2462355 h 2462355"/>
                  <a:gd name="connsiteX3" fmla="*/ 3175 w 2579169"/>
                  <a:gd name="connsiteY3" fmla="*/ 2462355 h 2462355"/>
                  <a:gd name="connsiteX0" fmla="*/ 3175 w 2579169"/>
                  <a:gd name="connsiteY0" fmla="*/ 2478144 h 2478144"/>
                  <a:gd name="connsiteX1" fmla="*/ 0 w 2579169"/>
                  <a:gd name="connsiteY1" fmla="*/ 0 h 2478144"/>
                  <a:gd name="connsiteX2" fmla="*/ 2579169 w 2579169"/>
                  <a:gd name="connsiteY2" fmla="*/ 2478144 h 2478144"/>
                  <a:gd name="connsiteX3" fmla="*/ 3175 w 2579169"/>
                  <a:gd name="connsiteY3" fmla="*/ 2478144 h 2478144"/>
                  <a:gd name="connsiteX0" fmla="*/ 5209 w 2581203"/>
                  <a:gd name="connsiteY0" fmla="*/ 2488013 h 2488013"/>
                  <a:gd name="connsiteX1" fmla="*/ 0 w 2581203"/>
                  <a:gd name="connsiteY1" fmla="*/ 0 h 2488013"/>
                  <a:gd name="connsiteX2" fmla="*/ 2581203 w 2581203"/>
                  <a:gd name="connsiteY2" fmla="*/ 2488013 h 2488013"/>
                  <a:gd name="connsiteX3" fmla="*/ 5209 w 2581203"/>
                  <a:gd name="connsiteY3" fmla="*/ 2488013 h 2488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81203" h="2488013">
                    <a:moveTo>
                      <a:pt x="5209" y="2488013"/>
                    </a:moveTo>
                    <a:cubicBezTo>
                      <a:pt x="4151" y="1623370"/>
                      <a:pt x="1058" y="864643"/>
                      <a:pt x="0" y="0"/>
                    </a:cubicBezTo>
                    <a:lnTo>
                      <a:pt x="2581203" y="2488013"/>
                    </a:lnTo>
                    <a:lnTo>
                      <a:pt x="5209" y="2488013"/>
                    </a:lnTo>
                    <a:close/>
                  </a:path>
                </a:pathLst>
              </a:custGeom>
              <a:solidFill>
                <a:srgbClr val="CAD23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1050" dirty="0"/>
              </a:p>
            </p:txBody>
          </p:sp>
          <p:sp>
            <p:nvSpPr>
              <p:cNvPr id="68" name="Rectángulo 4"/>
              <p:cNvSpPr/>
              <p:nvPr/>
            </p:nvSpPr>
            <p:spPr>
              <a:xfrm rot="2700000">
                <a:off x="3016441" y="3840772"/>
                <a:ext cx="1344215" cy="1344215"/>
              </a:xfrm>
              <a:custGeom>
                <a:avLst/>
                <a:gdLst>
                  <a:gd name="connsiteX0" fmla="*/ 0 w 1069264"/>
                  <a:gd name="connsiteY0" fmla="*/ 0 h 1069264"/>
                  <a:gd name="connsiteX1" fmla="*/ 1069264 w 1069264"/>
                  <a:gd name="connsiteY1" fmla="*/ 0 h 1069264"/>
                  <a:gd name="connsiteX2" fmla="*/ 1069264 w 1069264"/>
                  <a:gd name="connsiteY2" fmla="*/ 1069264 h 1069264"/>
                  <a:gd name="connsiteX3" fmla="*/ 0 w 1069264"/>
                  <a:gd name="connsiteY3" fmla="*/ 1069264 h 1069264"/>
                  <a:gd name="connsiteX4" fmla="*/ 0 w 1069264"/>
                  <a:gd name="connsiteY4" fmla="*/ 0 h 1069264"/>
                  <a:gd name="connsiteX0" fmla="*/ 0 w 1069264"/>
                  <a:gd name="connsiteY0" fmla="*/ 1069264 h 1069264"/>
                  <a:gd name="connsiteX1" fmla="*/ 1069264 w 1069264"/>
                  <a:gd name="connsiteY1" fmla="*/ 0 h 1069264"/>
                  <a:gd name="connsiteX2" fmla="*/ 1069264 w 1069264"/>
                  <a:gd name="connsiteY2" fmla="*/ 1069264 h 1069264"/>
                  <a:gd name="connsiteX3" fmla="*/ 0 w 1069264"/>
                  <a:gd name="connsiteY3" fmla="*/ 1069264 h 1069264"/>
                  <a:gd name="connsiteX0" fmla="*/ 0 w 1344060"/>
                  <a:gd name="connsiteY0" fmla="*/ 1344060 h 1344060"/>
                  <a:gd name="connsiteX1" fmla="*/ 1344060 w 1344060"/>
                  <a:gd name="connsiteY1" fmla="*/ 0 h 1344060"/>
                  <a:gd name="connsiteX2" fmla="*/ 1344060 w 1344060"/>
                  <a:gd name="connsiteY2" fmla="*/ 1069264 h 1344060"/>
                  <a:gd name="connsiteX3" fmla="*/ 0 w 1344060"/>
                  <a:gd name="connsiteY3" fmla="*/ 1344060 h 1344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4060" h="1344060">
                    <a:moveTo>
                      <a:pt x="0" y="1344060"/>
                    </a:moveTo>
                    <a:lnTo>
                      <a:pt x="1344060" y="0"/>
                    </a:lnTo>
                    <a:lnTo>
                      <a:pt x="1344060" y="1069264"/>
                    </a:lnTo>
                    <a:lnTo>
                      <a:pt x="0" y="1344060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6A7904">
                      <a:shade val="30000"/>
                      <a:satMod val="115000"/>
                    </a:srgbClr>
                  </a:gs>
                  <a:gs pos="55000">
                    <a:srgbClr val="6A7904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1050"/>
              </a:p>
            </p:txBody>
          </p:sp>
          <p:pic>
            <p:nvPicPr>
              <p:cNvPr id="69" name="68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64146" y="4142084"/>
                <a:ext cx="1571923" cy="956823"/>
              </a:xfrm>
              <a:prstGeom prst="rect">
                <a:avLst/>
              </a:prstGeom>
            </p:spPr>
          </p:pic>
        </p:grpSp>
        <p:sp>
          <p:nvSpPr>
            <p:cNvPr id="65" name="Rectángulo 4"/>
            <p:cNvSpPr/>
            <p:nvPr/>
          </p:nvSpPr>
          <p:spPr>
            <a:xfrm>
              <a:off x="27384" y="0"/>
              <a:ext cx="1556972" cy="1194670"/>
            </a:xfrm>
            <a:prstGeom prst="rtTriangle">
              <a:avLst/>
            </a:prstGeom>
            <a:gradFill flip="none" rotWithShape="1">
              <a:gsLst>
                <a:gs pos="8000">
                  <a:srgbClr val="6A7904">
                    <a:shade val="30000"/>
                    <a:satMod val="115000"/>
                  </a:srgbClr>
                </a:gs>
                <a:gs pos="55000">
                  <a:srgbClr val="6A7904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050"/>
            </a:p>
          </p:txBody>
        </p:sp>
      </p:grpSp>
      <p:sp>
        <p:nvSpPr>
          <p:cNvPr id="57" name="56 CuadroTexto"/>
          <p:cNvSpPr txBox="1"/>
          <p:nvPr/>
        </p:nvSpPr>
        <p:spPr>
          <a:xfrm>
            <a:off x="8590" y="1179863"/>
            <a:ext cx="6849409" cy="215444"/>
          </a:xfrm>
          <a:prstGeom prst="rect">
            <a:avLst/>
          </a:prstGeom>
          <a:solidFill>
            <a:srgbClr val="FFFFFF">
              <a:alpha val="72941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8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Volante: 1 Fecha: 31-02-20 Localidad: XXXXXXX Contrato: XXXX de 20XX</a:t>
            </a:r>
            <a:endParaRPr lang="es-CO" sz="8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155</Words>
  <Application>Microsoft Office PowerPoint</Application>
  <PresentationFormat>Presentación en pantalla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131</cp:revision>
  <cp:lastPrinted>2019-09-16T13:01:52Z</cp:lastPrinted>
  <dcterms:created xsi:type="dcterms:W3CDTF">2017-09-14T15:05:19Z</dcterms:created>
  <dcterms:modified xsi:type="dcterms:W3CDTF">2020-03-02T15:40:44Z</dcterms:modified>
</cp:coreProperties>
</file>