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61175" cy="2293938"/>
  <p:notesSz cx="9199563" cy="685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228"/>
    <a:srgbClr val="74A43A"/>
    <a:srgbClr val="B3C832"/>
    <a:srgbClr val="339933"/>
    <a:srgbClr val="7CB03F"/>
    <a:srgbClr val="1DCC00"/>
    <a:srgbClr val="00B050"/>
    <a:srgbClr val="003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272" y="-1122"/>
      </p:cViewPr>
      <p:guideLst>
        <p:guide orient="horz" pos="722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588" y="712475"/>
            <a:ext cx="5831999" cy="491842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9176" y="1299898"/>
            <a:ext cx="4802823" cy="5862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114711" indent="0" algn="ctr">
              <a:buNone/>
              <a:defRPr/>
            </a:lvl2pPr>
            <a:lvl3pPr marL="229423" indent="0" algn="ctr">
              <a:buNone/>
              <a:defRPr/>
            </a:lvl3pPr>
            <a:lvl4pPr marL="344134" indent="0" algn="ctr">
              <a:buNone/>
              <a:defRPr/>
            </a:lvl4pPr>
            <a:lvl5pPr marL="458846" indent="0" algn="ctr">
              <a:buNone/>
              <a:defRPr/>
            </a:lvl5pPr>
            <a:lvl6pPr marL="573557" indent="0" algn="ctr">
              <a:buNone/>
              <a:defRPr/>
            </a:lvl6pPr>
            <a:lvl7pPr marL="688269" indent="0" algn="ctr">
              <a:buNone/>
              <a:defRPr/>
            </a:lvl7pPr>
            <a:lvl8pPr marL="802980" indent="0" algn="ctr">
              <a:buNone/>
              <a:defRPr/>
            </a:lvl8pPr>
            <a:lvl9pPr marL="917692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A6C36BD-F045-4381-82D5-7A764EE9014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44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3059" y="91997"/>
            <a:ext cx="6175058" cy="38232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3059" y="535252"/>
            <a:ext cx="6175058" cy="15137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0D795E3-EF89-48F0-9160-69CB7792CDF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28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4352" y="91997"/>
            <a:ext cx="1543764" cy="1957016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3059" y="91997"/>
            <a:ext cx="4478823" cy="19570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36FEFED-AD52-4425-B890-EB7E39C11D0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51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3059" y="91997"/>
            <a:ext cx="6175058" cy="38232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3059" y="535252"/>
            <a:ext cx="6175058" cy="1513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1DE9489-986B-451F-9BF8-2E1A5C1BE67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87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588" y="1473935"/>
            <a:ext cx="5831999" cy="455602"/>
          </a:xfrm>
          <a:prstGeom prst="rect">
            <a:avLst/>
          </a:prstGeom>
        </p:spPr>
        <p:txBody>
          <a:bodyPr anchor="t"/>
          <a:lstStyle>
            <a:lvl1pPr algn="l">
              <a:defRPr sz="1004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588" y="972136"/>
            <a:ext cx="5831999" cy="5017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02"/>
            </a:lvl1pPr>
            <a:lvl2pPr marL="114711" indent="0">
              <a:buNone/>
              <a:defRPr sz="452"/>
            </a:lvl2pPr>
            <a:lvl3pPr marL="229423" indent="0">
              <a:buNone/>
              <a:defRPr sz="401"/>
            </a:lvl3pPr>
            <a:lvl4pPr marL="344134" indent="0">
              <a:buNone/>
              <a:defRPr sz="351"/>
            </a:lvl4pPr>
            <a:lvl5pPr marL="458846" indent="0">
              <a:buNone/>
              <a:defRPr sz="351"/>
            </a:lvl5pPr>
            <a:lvl6pPr marL="573557" indent="0">
              <a:buNone/>
              <a:defRPr sz="351"/>
            </a:lvl6pPr>
            <a:lvl7pPr marL="688269" indent="0">
              <a:buNone/>
              <a:defRPr sz="351"/>
            </a:lvl7pPr>
            <a:lvl8pPr marL="802980" indent="0">
              <a:buNone/>
              <a:defRPr sz="351"/>
            </a:lvl8pPr>
            <a:lvl9pPr marL="917692" indent="0">
              <a:buNone/>
              <a:defRPr sz="35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FBBC54C-DB3D-42E4-B901-3B07B981263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57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3059" y="91997"/>
            <a:ext cx="6175058" cy="38232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3059" y="535252"/>
            <a:ext cx="3011293" cy="1513760"/>
          </a:xfrm>
          <a:prstGeom prst="rect">
            <a:avLst/>
          </a:prstGeom>
        </p:spPr>
        <p:txBody>
          <a:bodyPr/>
          <a:lstStyle>
            <a:lvl1pPr>
              <a:defRPr sz="703"/>
            </a:lvl1pPr>
            <a:lvl2pPr>
              <a:defRPr sz="602"/>
            </a:lvl2pPr>
            <a:lvl3pPr>
              <a:defRPr sz="502"/>
            </a:lvl3pPr>
            <a:lvl4pPr>
              <a:defRPr sz="452"/>
            </a:lvl4pPr>
            <a:lvl5pPr>
              <a:defRPr sz="452"/>
            </a:lvl5pPr>
            <a:lvl6pPr>
              <a:defRPr sz="452"/>
            </a:lvl6pPr>
            <a:lvl7pPr>
              <a:defRPr sz="452"/>
            </a:lvl7pPr>
            <a:lvl8pPr>
              <a:defRPr sz="452"/>
            </a:lvl8pPr>
            <a:lvl9pPr>
              <a:defRPr sz="45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6823" y="535252"/>
            <a:ext cx="3011293" cy="1513760"/>
          </a:xfrm>
          <a:prstGeom prst="rect">
            <a:avLst/>
          </a:prstGeom>
        </p:spPr>
        <p:txBody>
          <a:bodyPr/>
          <a:lstStyle>
            <a:lvl1pPr>
              <a:defRPr sz="703"/>
            </a:lvl1pPr>
            <a:lvl2pPr>
              <a:defRPr sz="602"/>
            </a:lvl2pPr>
            <a:lvl3pPr>
              <a:defRPr sz="502"/>
            </a:lvl3pPr>
            <a:lvl4pPr>
              <a:defRPr sz="452"/>
            </a:lvl4pPr>
            <a:lvl5pPr>
              <a:defRPr sz="452"/>
            </a:lvl5pPr>
            <a:lvl6pPr>
              <a:defRPr sz="452"/>
            </a:lvl6pPr>
            <a:lvl7pPr>
              <a:defRPr sz="452"/>
            </a:lvl7pPr>
            <a:lvl8pPr>
              <a:defRPr sz="452"/>
            </a:lvl8pPr>
            <a:lvl9pPr>
              <a:defRPr sz="45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51777C8-BFF2-496D-B662-B21DC56BE91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17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3059" y="91997"/>
            <a:ext cx="6175058" cy="38232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3059" y="513349"/>
            <a:ext cx="3031941" cy="2142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02" b="1"/>
            </a:lvl1pPr>
            <a:lvl2pPr marL="114711" indent="0">
              <a:buNone/>
              <a:defRPr sz="502" b="1"/>
            </a:lvl2pPr>
            <a:lvl3pPr marL="229423" indent="0">
              <a:buNone/>
              <a:defRPr sz="452" b="1"/>
            </a:lvl3pPr>
            <a:lvl4pPr marL="344134" indent="0">
              <a:buNone/>
              <a:defRPr sz="401" b="1"/>
            </a:lvl4pPr>
            <a:lvl5pPr marL="458846" indent="0">
              <a:buNone/>
              <a:defRPr sz="401" b="1"/>
            </a:lvl5pPr>
            <a:lvl6pPr marL="573557" indent="0">
              <a:buNone/>
              <a:defRPr sz="401" b="1"/>
            </a:lvl6pPr>
            <a:lvl7pPr marL="688269" indent="0">
              <a:buNone/>
              <a:defRPr sz="401" b="1"/>
            </a:lvl7pPr>
            <a:lvl8pPr marL="802980" indent="0">
              <a:buNone/>
              <a:defRPr sz="401" b="1"/>
            </a:lvl8pPr>
            <a:lvl9pPr marL="917692" indent="0">
              <a:buNone/>
              <a:defRPr sz="40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3059" y="727609"/>
            <a:ext cx="3031941" cy="1321404"/>
          </a:xfrm>
          <a:prstGeom prst="rect">
            <a:avLst/>
          </a:prstGeom>
        </p:spPr>
        <p:txBody>
          <a:bodyPr/>
          <a:lstStyle>
            <a:lvl1pPr>
              <a:defRPr sz="602"/>
            </a:lvl1pPr>
            <a:lvl2pPr>
              <a:defRPr sz="502"/>
            </a:lvl2pPr>
            <a:lvl3pPr>
              <a:defRPr sz="452"/>
            </a:lvl3pPr>
            <a:lvl4pPr>
              <a:defRPr sz="401"/>
            </a:lvl4pPr>
            <a:lvl5pPr>
              <a:defRPr sz="401"/>
            </a:lvl5pPr>
            <a:lvl6pPr>
              <a:defRPr sz="401"/>
            </a:lvl6pPr>
            <a:lvl7pPr>
              <a:defRPr sz="401"/>
            </a:lvl7pPr>
            <a:lvl8pPr>
              <a:defRPr sz="401"/>
            </a:lvl8pPr>
            <a:lvl9pPr>
              <a:defRPr sz="4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6177" y="513349"/>
            <a:ext cx="3031940" cy="2142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02" b="1"/>
            </a:lvl1pPr>
            <a:lvl2pPr marL="114711" indent="0">
              <a:buNone/>
              <a:defRPr sz="502" b="1"/>
            </a:lvl2pPr>
            <a:lvl3pPr marL="229423" indent="0">
              <a:buNone/>
              <a:defRPr sz="452" b="1"/>
            </a:lvl3pPr>
            <a:lvl4pPr marL="344134" indent="0">
              <a:buNone/>
              <a:defRPr sz="401" b="1"/>
            </a:lvl4pPr>
            <a:lvl5pPr marL="458846" indent="0">
              <a:buNone/>
              <a:defRPr sz="401" b="1"/>
            </a:lvl5pPr>
            <a:lvl6pPr marL="573557" indent="0">
              <a:buNone/>
              <a:defRPr sz="401" b="1"/>
            </a:lvl6pPr>
            <a:lvl7pPr marL="688269" indent="0">
              <a:buNone/>
              <a:defRPr sz="401" b="1"/>
            </a:lvl7pPr>
            <a:lvl8pPr marL="802980" indent="0">
              <a:buNone/>
              <a:defRPr sz="401" b="1"/>
            </a:lvl8pPr>
            <a:lvl9pPr marL="917692" indent="0">
              <a:buNone/>
              <a:defRPr sz="40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6177" y="727609"/>
            <a:ext cx="3031940" cy="1321404"/>
          </a:xfrm>
          <a:prstGeom prst="rect">
            <a:avLst/>
          </a:prstGeom>
        </p:spPr>
        <p:txBody>
          <a:bodyPr/>
          <a:lstStyle>
            <a:lvl1pPr>
              <a:defRPr sz="602"/>
            </a:lvl1pPr>
            <a:lvl2pPr>
              <a:defRPr sz="502"/>
            </a:lvl2pPr>
            <a:lvl3pPr>
              <a:defRPr sz="452"/>
            </a:lvl3pPr>
            <a:lvl4pPr>
              <a:defRPr sz="401"/>
            </a:lvl4pPr>
            <a:lvl5pPr>
              <a:defRPr sz="401"/>
            </a:lvl5pPr>
            <a:lvl6pPr>
              <a:defRPr sz="401"/>
            </a:lvl6pPr>
            <a:lvl7pPr>
              <a:defRPr sz="401"/>
            </a:lvl7pPr>
            <a:lvl8pPr>
              <a:defRPr sz="401"/>
            </a:lvl8pPr>
            <a:lvl9pPr>
              <a:defRPr sz="4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2AB67E8-1E06-44FE-8F9C-CDDA13EBFD6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6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3059" y="91997"/>
            <a:ext cx="6175058" cy="38232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BB419C5-2E19-4641-B29E-AF8D434343D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65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7EC1578-76B5-4C52-9489-EF6274D1439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98712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3059" y="91200"/>
            <a:ext cx="2256882" cy="388695"/>
          </a:xfrm>
          <a:prstGeom prst="rect">
            <a:avLst/>
          </a:prstGeom>
        </p:spPr>
        <p:txBody>
          <a:bodyPr anchor="b"/>
          <a:lstStyle>
            <a:lvl1pPr algn="l">
              <a:defRPr sz="502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2529" y="91200"/>
            <a:ext cx="3835587" cy="1957812"/>
          </a:xfrm>
          <a:prstGeom prst="rect">
            <a:avLst/>
          </a:prstGeom>
        </p:spPr>
        <p:txBody>
          <a:bodyPr/>
          <a:lstStyle>
            <a:lvl1pPr>
              <a:defRPr sz="803"/>
            </a:lvl1pPr>
            <a:lvl2pPr>
              <a:defRPr sz="703"/>
            </a:lvl2pPr>
            <a:lvl3pPr>
              <a:defRPr sz="602"/>
            </a:lvl3pPr>
            <a:lvl4pPr>
              <a:defRPr sz="502"/>
            </a:lvl4pPr>
            <a:lvl5pPr>
              <a:defRPr sz="502"/>
            </a:lvl5pPr>
            <a:lvl6pPr>
              <a:defRPr sz="502"/>
            </a:lvl6pPr>
            <a:lvl7pPr>
              <a:defRPr sz="502"/>
            </a:lvl7pPr>
            <a:lvl8pPr>
              <a:defRPr sz="502"/>
            </a:lvl8pPr>
            <a:lvl9pPr>
              <a:defRPr sz="5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3059" y="479895"/>
            <a:ext cx="2256882" cy="1569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1"/>
            </a:lvl1pPr>
            <a:lvl2pPr marL="114711" indent="0">
              <a:buNone/>
              <a:defRPr sz="301"/>
            </a:lvl2pPr>
            <a:lvl3pPr marL="229423" indent="0">
              <a:buNone/>
              <a:defRPr sz="251"/>
            </a:lvl3pPr>
            <a:lvl4pPr marL="344134" indent="0">
              <a:buNone/>
              <a:defRPr sz="226"/>
            </a:lvl4pPr>
            <a:lvl5pPr marL="458846" indent="0">
              <a:buNone/>
              <a:defRPr sz="226"/>
            </a:lvl5pPr>
            <a:lvl6pPr marL="573557" indent="0">
              <a:buNone/>
              <a:defRPr sz="226"/>
            </a:lvl6pPr>
            <a:lvl7pPr marL="688269" indent="0">
              <a:buNone/>
              <a:defRPr sz="226"/>
            </a:lvl7pPr>
            <a:lvl8pPr marL="802980" indent="0">
              <a:buNone/>
              <a:defRPr sz="226"/>
            </a:lvl8pPr>
            <a:lvl9pPr marL="917692" indent="0">
              <a:buNone/>
              <a:defRPr sz="22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D123F0D-089B-49CB-8C2C-D2CF71E40CE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89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5236" y="1605757"/>
            <a:ext cx="4116705" cy="189568"/>
          </a:xfrm>
          <a:prstGeom prst="rect">
            <a:avLst/>
          </a:prstGeom>
        </p:spPr>
        <p:txBody>
          <a:bodyPr anchor="b"/>
          <a:lstStyle>
            <a:lvl1pPr algn="l">
              <a:defRPr sz="502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5236" y="205100"/>
            <a:ext cx="4116705" cy="1376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3"/>
            </a:lvl1pPr>
            <a:lvl2pPr marL="114711" indent="0">
              <a:buNone/>
              <a:defRPr sz="703"/>
            </a:lvl2pPr>
            <a:lvl3pPr marL="229423" indent="0">
              <a:buNone/>
              <a:defRPr sz="602"/>
            </a:lvl3pPr>
            <a:lvl4pPr marL="344134" indent="0">
              <a:buNone/>
              <a:defRPr sz="502"/>
            </a:lvl4pPr>
            <a:lvl5pPr marL="458846" indent="0">
              <a:buNone/>
              <a:defRPr sz="502"/>
            </a:lvl5pPr>
            <a:lvl6pPr marL="573557" indent="0">
              <a:buNone/>
              <a:defRPr sz="502"/>
            </a:lvl6pPr>
            <a:lvl7pPr marL="688269" indent="0">
              <a:buNone/>
              <a:defRPr sz="502"/>
            </a:lvl7pPr>
            <a:lvl8pPr marL="802980" indent="0">
              <a:buNone/>
              <a:defRPr sz="502"/>
            </a:lvl8pPr>
            <a:lvl9pPr marL="917692" indent="0">
              <a:buNone/>
              <a:defRPr sz="502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5236" y="1795325"/>
            <a:ext cx="4116705" cy="26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1"/>
            </a:lvl1pPr>
            <a:lvl2pPr marL="114711" indent="0">
              <a:buNone/>
              <a:defRPr sz="301"/>
            </a:lvl2pPr>
            <a:lvl3pPr marL="229423" indent="0">
              <a:buNone/>
              <a:defRPr sz="251"/>
            </a:lvl3pPr>
            <a:lvl4pPr marL="344134" indent="0">
              <a:buNone/>
              <a:defRPr sz="226"/>
            </a:lvl4pPr>
            <a:lvl5pPr marL="458846" indent="0">
              <a:buNone/>
              <a:defRPr sz="226"/>
            </a:lvl5pPr>
            <a:lvl6pPr marL="573557" indent="0">
              <a:buNone/>
              <a:defRPr sz="226"/>
            </a:lvl6pPr>
            <a:lvl7pPr marL="688269" indent="0">
              <a:buNone/>
              <a:defRPr sz="226"/>
            </a:lvl7pPr>
            <a:lvl8pPr marL="802980" indent="0">
              <a:buNone/>
              <a:defRPr sz="226"/>
            </a:lvl8pPr>
            <a:lvl9pPr marL="917692" indent="0">
              <a:buNone/>
              <a:defRPr sz="22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3059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44235" y="2088838"/>
            <a:ext cx="2172705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917175" y="2088838"/>
            <a:ext cx="1600941" cy="15930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CA8DF83-DFF0-4762-891B-9DF155B693A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75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3428999" y="-6236"/>
            <a:ext cx="3432176" cy="1657261"/>
          </a:xfrm>
          <a:prstGeom prst="rect">
            <a:avLst/>
          </a:prstGeom>
          <a:solidFill>
            <a:srgbClr val="74A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13">
            <a:lum bright="-20000" contrast="-20000"/>
          </a:blip>
          <a:srcRect l="24316" t="48568" r="32614" b="38525"/>
          <a:stretch/>
        </p:blipFill>
        <p:spPr>
          <a:xfrm>
            <a:off x="3429792" y="161291"/>
            <a:ext cx="3430589" cy="456436"/>
          </a:xfrm>
          <a:prstGeom prst="rect">
            <a:avLst/>
          </a:prstGeom>
        </p:spPr>
      </p:pic>
      <p:sp>
        <p:nvSpPr>
          <p:cNvPr id="9" name="Rectángulo 1"/>
          <p:cNvSpPr/>
          <p:nvPr userDrawn="1"/>
        </p:nvSpPr>
        <p:spPr>
          <a:xfrm>
            <a:off x="-1326" y="0"/>
            <a:ext cx="1199665" cy="2293938"/>
          </a:xfrm>
          <a:custGeom>
            <a:avLst/>
            <a:gdLst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3430588 w 3430588"/>
              <a:gd name="connsiteY2" fmla="*/ 2293938 h 2293938"/>
              <a:gd name="connsiteX3" fmla="*/ 0 w 3430588"/>
              <a:gd name="connsiteY3" fmla="*/ 2293938 h 2293938"/>
              <a:gd name="connsiteX4" fmla="*/ 0 w 3430588"/>
              <a:gd name="connsiteY4" fmla="*/ 0 h 2293938"/>
              <a:gd name="connsiteX0" fmla="*/ 0 w 3430588"/>
              <a:gd name="connsiteY0" fmla="*/ 0 h 2293938"/>
              <a:gd name="connsiteX1" fmla="*/ 3430588 w 3430588"/>
              <a:gd name="connsiteY1" fmla="*/ 2293938 h 2293938"/>
              <a:gd name="connsiteX2" fmla="*/ 0 w 3430588"/>
              <a:gd name="connsiteY2" fmla="*/ 2293938 h 2293938"/>
              <a:gd name="connsiteX3" fmla="*/ 0 w 3430588"/>
              <a:gd name="connsiteY3" fmla="*/ 0 h 229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588" h="2293938">
                <a:moveTo>
                  <a:pt x="0" y="0"/>
                </a:moveTo>
                <a:lnTo>
                  <a:pt x="3430588" y="2293938"/>
                </a:lnTo>
                <a:lnTo>
                  <a:pt x="0" y="2293938"/>
                </a:lnTo>
                <a:lnTo>
                  <a:pt x="0" y="0"/>
                </a:lnTo>
                <a:close/>
              </a:path>
            </a:pathLst>
          </a:custGeom>
          <a:solidFill>
            <a:srgbClr val="74A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" name="Rectángulo 33"/>
          <p:cNvSpPr/>
          <p:nvPr userDrawn="1"/>
        </p:nvSpPr>
        <p:spPr>
          <a:xfrm>
            <a:off x="-1326" y="0"/>
            <a:ext cx="850690" cy="2306640"/>
          </a:xfrm>
          <a:custGeom>
            <a:avLst/>
            <a:gdLst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3430588 w 3430588"/>
              <a:gd name="connsiteY2" fmla="*/ 2293938 h 2293938"/>
              <a:gd name="connsiteX3" fmla="*/ 0 w 3430588"/>
              <a:gd name="connsiteY3" fmla="*/ 2293938 h 2293938"/>
              <a:gd name="connsiteX4" fmla="*/ 0 w 3430588"/>
              <a:gd name="connsiteY4" fmla="*/ 0 h 2293938"/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0 w 3430588"/>
              <a:gd name="connsiteY2" fmla="*/ 2293938 h 2293938"/>
              <a:gd name="connsiteX3" fmla="*/ 0 w 3430588"/>
              <a:gd name="connsiteY3" fmla="*/ 0 h 229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588" h="2293938">
                <a:moveTo>
                  <a:pt x="0" y="0"/>
                </a:moveTo>
                <a:lnTo>
                  <a:pt x="3430588" y="0"/>
                </a:lnTo>
                <a:lnTo>
                  <a:pt x="0" y="2293938"/>
                </a:lnTo>
                <a:lnTo>
                  <a:pt x="0" y="0"/>
                </a:lnTo>
                <a:close/>
              </a:path>
            </a:pathLst>
          </a:custGeom>
          <a:solidFill>
            <a:srgbClr val="B3C832">
              <a:alpha val="6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</a:t>
            </a:r>
            <a:endParaRPr lang="es-CO" dirty="0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98370" y="135941"/>
            <a:ext cx="605401" cy="86406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88508" y="211138"/>
            <a:ext cx="453556" cy="935037"/>
          </a:xfrm>
          <a:prstGeom prst="rect">
            <a:avLst/>
          </a:prstGeom>
        </p:spPr>
      </p:pic>
      <p:sp>
        <p:nvSpPr>
          <p:cNvPr id="14" name="CuadroTexto 13"/>
          <p:cNvSpPr txBox="1"/>
          <p:nvPr userDrawn="1"/>
        </p:nvSpPr>
        <p:spPr>
          <a:xfrm>
            <a:off x="4366691" y="1651025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800" b="1" dirty="0">
                <a:solidFill>
                  <a:srgbClr val="4F6228"/>
                </a:solidFill>
                <a:latin typeface="+mj-lt"/>
              </a:rPr>
              <a:t>IDU en </a:t>
            </a:r>
            <a:r>
              <a:rPr lang="es-ES" sz="800" b="1" dirty="0" smtClean="0">
                <a:solidFill>
                  <a:srgbClr val="4F6228"/>
                </a:solidFill>
                <a:latin typeface="+mj-lt"/>
              </a:rPr>
              <a:t>línea: </a:t>
            </a:r>
            <a:r>
              <a:rPr lang="es-ES" sz="800" dirty="0" smtClean="0">
                <a:solidFill>
                  <a:srgbClr val="4F6228"/>
                </a:solidFill>
                <a:latin typeface="+mj-lt"/>
              </a:rPr>
              <a:t>www.idu.gov.co</a:t>
            </a:r>
          </a:p>
          <a:p>
            <a:pPr algn="r"/>
            <a:r>
              <a:rPr lang="es-ES" sz="800" b="1" dirty="0" smtClean="0">
                <a:solidFill>
                  <a:srgbClr val="4F6228"/>
                </a:solidFill>
                <a:latin typeface="+mj-lt"/>
              </a:rPr>
              <a:t>Línea </a:t>
            </a:r>
            <a:r>
              <a:rPr lang="es-ES" sz="800" b="1" dirty="0">
                <a:solidFill>
                  <a:srgbClr val="4F6228"/>
                </a:solidFill>
                <a:latin typeface="+mj-lt"/>
              </a:rPr>
              <a:t>gratuita: </a:t>
            </a:r>
            <a:r>
              <a:rPr lang="es-ES" sz="800" dirty="0">
                <a:solidFill>
                  <a:srgbClr val="4F6228"/>
                </a:solidFill>
                <a:latin typeface="+mj-lt"/>
              </a:rPr>
              <a:t>01800 </a:t>
            </a:r>
            <a:r>
              <a:rPr lang="es-ES" sz="800" dirty="0" smtClean="0">
                <a:solidFill>
                  <a:srgbClr val="4F6228"/>
                </a:solidFill>
                <a:latin typeface="+mj-lt"/>
              </a:rPr>
              <a:t>0910312</a:t>
            </a:r>
          </a:p>
          <a:p>
            <a:pPr algn="r"/>
            <a:r>
              <a:rPr lang="es-ES" sz="800" b="1" dirty="0" smtClean="0">
                <a:solidFill>
                  <a:srgbClr val="4F6228"/>
                </a:solidFill>
                <a:latin typeface="+mj-lt"/>
              </a:rPr>
              <a:t>Atención </a:t>
            </a:r>
            <a:r>
              <a:rPr lang="es-ES" sz="800" b="1" dirty="0">
                <a:solidFill>
                  <a:srgbClr val="4F6228"/>
                </a:solidFill>
                <a:latin typeface="+mj-lt"/>
              </a:rPr>
              <a:t>al </a:t>
            </a:r>
            <a:r>
              <a:rPr lang="es-ES" sz="800" b="1" dirty="0" smtClean="0">
                <a:solidFill>
                  <a:srgbClr val="4F6228"/>
                </a:solidFill>
                <a:latin typeface="+mj-lt"/>
              </a:rPr>
              <a:t>Ciudadano</a:t>
            </a:r>
            <a:r>
              <a:rPr lang="es-ES" sz="800" b="1" dirty="0" smtClean="0">
                <a:solidFill>
                  <a:srgbClr val="4F6228"/>
                </a:solidFill>
                <a:latin typeface="+mj-lt"/>
              </a:rPr>
              <a:t>: </a:t>
            </a:r>
            <a:r>
              <a:rPr lang="es-ES" sz="800" dirty="0" smtClean="0">
                <a:solidFill>
                  <a:srgbClr val="4F6228"/>
                </a:solidFill>
                <a:latin typeface="+mj-lt"/>
              </a:rPr>
              <a:t>341 </a:t>
            </a:r>
            <a:r>
              <a:rPr lang="es-ES" sz="800" dirty="0">
                <a:solidFill>
                  <a:srgbClr val="4F6228"/>
                </a:solidFill>
                <a:latin typeface="+mj-lt"/>
              </a:rPr>
              <a:t>22 14 </a:t>
            </a:r>
            <a:r>
              <a:rPr lang="es-ES" sz="800" dirty="0" smtClean="0">
                <a:solidFill>
                  <a:srgbClr val="4F6228"/>
                </a:solidFill>
                <a:latin typeface="+mj-lt"/>
              </a:rPr>
              <a:t>– 338 </a:t>
            </a:r>
            <a:r>
              <a:rPr lang="es-ES" sz="800" dirty="0">
                <a:solidFill>
                  <a:srgbClr val="4F6228"/>
                </a:solidFill>
                <a:latin typeface="+mj-lt"/>
              </a:rPr>
              <a:t>75 </a:t>
            </a:r>
            <a:r>
              <a:rPr lang="es-ES" sz="800" dirty="0" smtClean="0">
                <a:solidFill>
                  <a:srgbClr val="4F6228"/>
                </a:solidFill>
                <a:latin typeface="+mj-lt"/>
              </a:rPr>
              <a:t>55</a:t>
            </a:r>
          </a:p>
          <a:p>
            <a:pPr algn="r"/>
            <a:r>
              <a:rPr lang="es-ES" sz="800" b="1" dirty="0" smtClean="0">
                <a:solidFill>
                  <a:srgbClr val="4F6228"/>
                </a:solidFill>
                <a:latin typeface="+mj-lt"/>
              </a:rPr>
              <a:t>atnciudadano@idu.gov.co</a:t>
            </a:r>
            <a:endParaRPr lang="es-CO" sz="800" b="1" dirty="0">
              <a:solidFill>
                <a:srgbClr val="4F6228"/>
              </a:solidFill>
              <a:latin typeface="+mj-lt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646611" y="1756041"/>
            <a:ext cx="655447" cy="399783"/>
          </a:xfrm>
          <a:prstGeom prst="rect">
            <a:avLst/>
          </a:prstGeom>
        </p:spPr>
      </p:pic>
      <p:pic>
        <p:nvPicPr>
          <p:cNvPr id="1026" name="Picture 2" descr="C:\Users\pagonzal1\Downloads\Bogota+IDU (1)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14" y="1732798"/>
            <a:ext cx="712372" cy="43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5pPr>
      <a:lvl6pPr marL="114711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6pPr>
      <a:lvl7pPr marL="229423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7pPr>
      <a:lvl8pPr marL="344134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8pPr>
      <a:lvl9pPr marL="458846" algn="ctr" rtl="0" fontAlgn="base">
        <a:spcBef>
          <a:spcPct val="0"/>
        </a:spcBef>
        <a:spcAft>
          <a:spcPct val="0"/>
        </a:spcAft>
        <a:defRPr sz="1104">
          <a:solidFill>
            <a:schemeClr val="tx2"/>
          </a:solidFill>
          <a:latin typeface="Arial" charset="0"/>
        </a:defRPr>
      </a:lvl9pPr>
    </p:titleStyle>
    <p:bodyStyle>
      <a:lvl1pPr marL="86034" indent="-86034" algn="l" rtl="0" eaLnBrk="0" fontAlgn="base" hangingPunct="0">
        <a:spcBef>
          <a:spcPct val="20000"/>
        </a:spcBef>
        <a:spcAft>
          <a:spcPct val="0"/>
        </a:spcAft>
        <a:buChar char="•"/>
        <a:defRPr sz="803">
          <a:solidFill>
            <a:schemeClr val="tx1"/>
          </a:solidFill>
          <a:latin typeface="+mn-lt"/>
          <a:ea typeface="+mn-ea"/>
          <a:cs typeface="+mn-cs"/>
        </a:defRPr>
      </a:lvl1pPr>
      <a:lvl2pPr marL="186406" indent="-71695" algn="l" rtl="0" eaLnBrk="0" fontAlgn="base" hangingPunct="0">
        <a:spcBef>
          <a:spcPct val="20000"/>
        </a:spcBef>
        <a:spcAft>
          <a:spcPct val="0"/>
        </a:spcAft>
        <a:buChar char="–"/>
        <a:defRPr sz="703">
          <a:solidFill>
            <a:schemeClr val="tx1"/>
          </a:solidFill>
          <a:latin typeface="+mn-lt"/>
        </a:defRPr>
      </a:lvl2pPr>
      <a:lvl3pPr marL="286779" indent="-57356" algn="l" rtl="0" eaLnBrk="0" fontAlgn="base" hangingPunct="0">
        <a:spcBef>
          <a:spcPct val="20000"/>
        </a:spcBef>
        <a:spcAft>
          <a:spcPct val="0"/>
        </a:spcAft>
        <a:buChar char="•"/>
        <a:defRPr sz="602">
          <a:solidFill>
            <a:schemeClr val="tx1"/>
          </a:solidFill>
          <a:latin typeface="+mn-lt"/>
        </a:defRPr>
      </a:lvl3pPr>
      <a:lvl4pPr marL="401490" indent="-57356" algn="l" rtl="0" eaLnBrk="0" fontAlgn="base" hangingPunct="0">
        <a:spcBef>
          <a:spcPct val="20000"/>
        </a:spcBef>
        <a:spcAft>
          <a:spcPct val="0"/>
        </a:spcAft>
        <a:buChar char="–"/>
        <a:defRPr sz="502">
          <a:solidFill>
            <a:schemeClr val="tx1"/>
          </a:solidFill>
          <a:latin typeface="+mn-lt"/>
        </a:defRPr>
      </a:lvl4pPr>
      <a:lvl5pPr marL="516202" indent="-57356" algn="l" rtl="0" eaLnBrk="0" fontAlgn="base" hangingPunct="0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5pPr>
      <a:lvl6pPr marL="630913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6pPr>
      <a:lvl7pPr marL="745625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7pPr>
      <a:lvl8pPr marL="860336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8pPr>
      <a:lvl9pPr marL="975048" indent="-57356" algn="l" rtl="0" fontAlgn="base">
        <a:spcBef>
          <a:spcPct val="20000"/>
        </a:spcBef>
        <a:spcAft>
          <a:spcPct val="0"/>
        </a:spcAft>
        <a:buChar char="»"/>
        <a:defRPr sz="502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1pPr>
      <a:lvl2pPr marL="114711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2pPr>
      <a:lvl3pPr marL="229423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3pPr>
      <a:lvl4pPr marL="344134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4pPr>
      <a:lvl5pPr marL="458846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5pPr>
      <a:lvl6pPr marL="573557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6pPr>
      <a:lvl7pPr marL="688269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7pPr>
      <a:lvl8pPr marL="802980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8pPr>
      <a:lvl9pPr marL="917692" algn="l" defTabSz="229423" rtl="0" eaLnBrk="1" latinLnBrk="0" hangingPunct="1">
        <a:defRPr sz="4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161" userDrawn="1">
          <p15:clr>
            <a:srgbClr val="F26B43"/>
          </p15:clr>
        </p15:guide>
        <p15:guide id="2" orient="horz" pos="1358" userDrawn="1">
          <p15:clr>
            <a:srgbClr val="F26B43"/>
          </p15:clr>
        </p15:guide>
        <p15:guide id="3" orient="horz" pos="133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pos="2025" userDrawn="1">
          <p15:clr>
            <a:srgbClr val="F26B43"/>
          </p15:clr>
        </p15:guide>
        <p15:guide id="6" pos="4157" userDrawn="1">
          <p15:clr>
            <a:srgbClr val="F26B43"/>
          </p15:clr>
        </p15:guide>
        <p15:guide id="7" pos="2297" userDrawn="1">
          <p15:clr>
            <a:srgbClr val="F26B43"/>
          </p15:clr>
        </p15:guide>
        <p15:guide id="8" orient="horz" pos="7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270000" y="956685"/>
            <a:ext cx="1944688" cy="388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800"/>
              </a:lnSpc>
              <a:spcBef>
                <a:spcPct val="50000"/>
              </a:spcBef>
            </a:pPr>
            <a:r>
              <a:rPr lang="es-ES" altLang="es-CO" sz="1100" b="1" dirty="0" smtClean="0">
                <a:solidFill>
                  <a:srgbClr val="4F6228"/>
                </a:solidFill>
                <a:latin typeface="+mj-lt"/>
              </a:rPr>
              <a:t>Nombre:  XXXXXXXXXX</a:t>
            </a:r>
          </a:p>
          <a:p>
            <a:pPr algn="ctr" eaLnBrk="1" hangingPunct="1">
              <a:lnSpc>
                <a:spcPts val="800"/>
              </a:lnSpc>
              <a:spcBef>
                <a:spcPct val="50000"/>
              </a:spcBef>
            </a:pPr>
            <a:r>
              <a:rPr lang="es-ES" altLang="es-CO" sz="1100" dirty="0" smtClean="0">
                <a:solidFill>
                  <a:srgbClr val="4F6228"/>
                </a:solidFill>
              </a:rPr>
              <a:t>C.C.  XXXXXXXXXXX</a:t>
            </a:r>
            <a:endParaRPr lang="es-ES" altLang="es-CO" sz="1100" dirty="0">
              <a:solidFill>
                <a:srgbClr val="4F6228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1270000" y="211138"/>
            <a:ext cx="1944688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s-ES" b="1" dirty="0" smtClean="0">
                <a:solidFill>
                  <a:srgbClr val="4F6228"/>
                </a:solidFill>
              </a:rPr>
              <a:t>Contrato IDU</a:t>
            </a:r>
          </a:p>
          <a:p>
            <a:pPr algn="ctr">
              <a:lnSpc>
                <a:spcPts val="1900"/>
              </a:lnSpc>
            </a:pPr>
            <a:r>
              <a:rPr lang="es-ES" dirty="0" smtClean="0">
                <a:solidFill>
                  <a:srgbClr val="4F6228"/>
                </a:solidFill>
              </a:rPr>
              <a:t>XXXX de 20XX</a:t>
            </a:r>
            <a:endParaRPr lang="es-CO" dirty="0">
              <a:solidFill>
                <a:srgbClr val="4F6228"/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1270000" y="1786493"/>
            <a:ext cx="1944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rgbClr val="4F6228"/>
                </a:solidFill>
              </a:rPr>
              <a:t>Comité </a:t>
            </a:r>
            <a:r>
              <a:rPr lang="es-CO" b="1" dirty="0" smtClean="0">
                <a:solidFill>
                  <a:srgbClr val="4F6228"/>
                </a:solidFill>
              </a:rPr>
              <a:t>IDU</a:t>
            </a:r>
            <a:endParaRPr lang="es-CO" b="1" dirty="0">
              <a:solidFill>
                <a:srgbClr val="4F6228"/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3646488" y="106774"/>
            <a:ext cx="2952750" cy="572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000" b="1" dirty="0">
                <a:solidFill>
                  <a:schemeClr val="bg1"/>
                </a:solidFill>
                <a:latin typeface="+mj-lt"/>
              </a:rPr>
              <a:t>Comité IDU </a:t>
            </a:r>
          </a:p>
        </p:txBody>
      </p:sp>
      <p:sp>
        <p:nvSpPr>
          <p:cNvPr id="54" name="8 CuadroTexto"/>
          <p:cNvSpPr txBox="1"/>
          <p:nvPr/>
        </p:nvSpPr>
        <p:spPr>
          <a:xfrm>
            <a:off x="3646488" y="731184"/>
            <a:ext cx="2952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b="1" dirty="0" smtClean="0">
                <a:solidFill>
                  <a:schemeClr val="bg1"/>
                </a:solidFill>
                <a:latin typeface="+mj-lt"/>
              </a:rPr>
              <a:t>Sus funciones básicas son: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800" dirty="0" smtClean="0">
                <a:solidFill>
                  <a:schemeClr val="bg1"/>
                </a:solidFill>
                <a:latin typeface="+mj-lt"/>
              </a:rPr>
              <a:t>Ejercer control ciudadano, para el buen desarrollo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800" dirty="0" smtClean="0">
                <a:solidFill>
                  <a:schemeClr val="bg1"/>
                </a:solidFill>
                <a:latin typeface="+mj-lt"/>
              </a:rPr>
              <a:t>Multiplicar la información del proyecto.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800" dirty="0" smtClean="0">
                <a:solidFill>
                  <a:schemeClr val="bg1"/>
                </a:solidFill>
                <a:latin typeface="+mj-lt"/>
              </a:rPr>
              <a:t>Transmitir las inquietudes de la comunidad.</a:t>
            </a:r>
            <a:endParaRPr lang="es-CO" sz="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44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cmforero2</dc:creator>
  <cp:lastModifiedBy>IDU</cp:lastModifiedBy>
  <cp:revision>39</cp:revision>
  <dcterms:created xsi:type="dcterms:W3CDTF">2008-07-02T16:35:17Z</dcterms:created>
  <dcterms:modified xsi:type="dcterms:W3CDTF">2020-01-30T21:08:30Z</dcterms:modified>
</cp:coreProperties>
</file>