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8000663" cy="14400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66"/>
    <p:restoredTop sz="94689"/>
  </p:normalViewPr>
  <p:slideViewPr>
    <p:cSldViewPr snapToGrid="0" snapToObjects="1">
      <p:cViewPr varScale="1">
        <p:scale>
          <a:sx n="35" d="100"/>
          <a:sy n="35" d="100"/>
        </p:scale>
        <p:origin x="-1386" y="-72"/>
      </p:cViewPr>
      <p:guideLst>
        <p:guide orient="horz" pos="4535"/>
        <p:guide pos="56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D90641F7-4E87-FF40-857B-82A84164BF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9" y="0"/>
            <a:ext cx="17999504" cy="144002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418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51DA-3F4A-D247-9C00-6CCB48D217B0}" type="datetimeFigureOut">
              <a:rPr lang="es-CO" smtClean="0"/>
              <a:pPr/>
              <a:t>12/08/2020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DA10-CDC8-F540-8D3F-C43811F2F16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4239997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1725" y="766678"/>
            <a:ext cx="3881393" cy="1220351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546" y="766678"/>
            <a:ext cx="11419171" cy="1220351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51DA-3F4A-D247-9C00-6CCB48D217B0}" type="datetimeFigureOut">
              <a:rPr lang="es-CO" smtClean="0"/>
              <a:pPr/>
              <a:t>12/08/2020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DA10-CDC8-F540-8D3F-C43811F2F16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18079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51DA-3F4A-D247-9C00-6CCB48D217B0}" type="datetimeFigureOut">
              <a:rPr lang="es-CO" smtClean="0"/>
              <a:pPr/>
              <a:t>12/08/2020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DA10-CDC8-F540-8D3F-C43811F2F16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410736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171" y="3590057"/>
            <a:ext cx="15525572" cy="5990088"/>
          </a:xfrm>
        </p:spPr>
        <p:txBody>
          <a:bodyPr anchor="b"/>
          <a:lstStyle>
            <a:lvl1pPr>
              <a:defRPr sz="1181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171" y="9636813"/>
            <a:ext cx="15525572" cy="3150046"/>
          </a:xfrm>
        </p:spPr>
        <p:txBody>
          <a:bodyPr/>
          <a:lstStyle>
            <a:lvl1pPr marL="0" indent="0">
              <a:buNone/>
              <a:defRPr sz="4725">
                <a:solidFill>
                  <a:schemeClr val="tx1"/>
                </a:solidFill>
              </a:defRPr>
            </a:lvl1pPr>
            <a:lvl2pPr marL="900044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1800088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3pPr>
            <a:lvl4pPr marL="2700132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4pPr>
            <a:lvl5pPr marL="3600176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5pPr>
            <a:lvl6pPr marL="450022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6pPr>
            <a:lvl7pPr marL="5400264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7pPr>
            <a:lvl8pPr marL="6300307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8pPr>
            <a:lvl9pPr marL="7200351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51DA-3F4A-D247-9C00-6CCB48D217B0}" type="datetimeFigureOut">
              <a:rPr lang="es-CO" smtClean="0"/>
              <a:pPr/>
              <a:t>12/08/2020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DA10-CDC8-F540-8D3F-C43811F2F16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62286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545" y="3833390"/>
            <a:ext cx="7650282" cy="91368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836" y="3833390"/>
            <a:ext cx="7650282" cy="91368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51DA-3F4A-D247-9C00-6CCB48D217B0}" type="datetimeFigureOut">
              <a:rPr lang="es-CO" smtClean="0"/>
              <a:pPr/>
              <a:t>12/08/2020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DA10-CDC8-F540-8D3F-C43811F2F16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504983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766681"/>
            <a:ext cx="15525572" cy="278337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9892" y="3530053"/>
            <a:ext cx="7615123" cy="1730025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892" y="5260078"/>
            <a:ext cx="7615123" cy="77367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2837" y="3530053"/>
            <a:ext cx="7652626" cy="1730025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2837" y="5260078"/>
            <a:ext cx="7652626" cy="77367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51DA-3F4A-D247-9C00-6CCB48D217B0}" type="datetimeFigureOut">
              <a:rPr lang="es-CO" smtClean="0"/>
              <a:pPr/>
              <a:t>12/08/2020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DA10-CDC8-F540-8D3F-C43811F2F16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82099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51DA-3F4A-D247-9C00-6CCB48D217B0}" type="datetimeFigureOut">
              <a:rPr lang="es-CO" smtClean="0"/>
              <a:pPr/>
              <a:t>12/08/2020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DA10-CDC8-F540-8D3F-C43811F2F16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75722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51DA-3F4A-D247-9C00-6CCB48D217B0}" type="datetimeFigureOut">
              <a:rPr lang="es-CO" smtClean="0"/>
              <a:pPr/>
              <a:t>12/08/2020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DA10-CDC8-F540-8D3F-C43811F2F16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419701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960014"/>
            <a:ext cx="5805682" cy="3360050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2626" y="2073367"/>
            <a:ext cx="9112836" cy="10233485"/>
          </a:xfrm>
        </p:spPr>
        <p:txBody>
          <a:bodyPr/>
          <a:lstStyle>
            <a:lvl1pPr>
              <a:defRPr sz="6300"/>
            </a:lvl1pPr>
            <a:lvl2pPr>
              <a:defRPr sz="5512"/>
            </a:lvl2pPr>
            <a:lvl3pPr>
              <a:defRPr sz="4725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4320064"/>
            <a:ext cx="5805682" cy="8003453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51DA-3F4A-D247-9C00-6CCB48D217B0}" type="datetimeFigureOut">
              <a:rPr lang="es-CO" smtClean="0"/>
              <a:pPr/>
              <a:t>12/08/2020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DA10-CDC8-F540-8D3F-C43811F2F16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643808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960014"/>
            <a:ext cx="5805682" cy="3360050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2626" y="2073367"/>
            <a:ext cx="9112836" cy="10233485"/>
          </a:xfrm>
        </p:spPr>
        <p:txBody>
          <a:bodyPr anchor="t"/>
          <a:lstStyle>
            <a:lvl1pPr marL="0" indent="0">
              <a:buNone/>
              <a:defRPr sz="6300"/>
            </a:lvl1pPr>
            <a:lvl2pPr marL="900044" indent="0">
              <a:buNone/>
              <a:defRPr sz="5512"/>
            </a:lvl2pPr>
            <a:lvl3pPr marL="1800088" indent="0">
              <a:buNone/>
              <a:defRPr sz="4725"/>
            </a:lvl3pPr>
            <a:lvl4pPr marL="2700132" indent="0">
              <a:buNone/>
              <a:defRPr sz="3937"/>
            </a:lvl4pPr>
            <a:lvl5pPr marL="3600176" indent="0">
              <a:buNone/>
              <a:defRPr sz="3937"/>
            </a:lvl5pPr>
            <a:lvl6pPr marL="4500220" indent="0">
              <a:buNone/>
              <a:defRPr sz="3937"/>
            </a:lvl6pPr>
            <a:lvl7pPr marL="5400264" indent="0">
              <a:buNone/>
              <a:defRPr sz="3937"/>
            </a:lvl7pPr>
            <a:lvl8pPr marL="6300307" indent="0">
              <a:buNone/>
              <a:defRPr sz="3937"/>
            </a:lvl8pPr>
            <a:lvl9pPr marL="7200351" indent="0">
              <a:buNone/>
              <a:defRPr sz="393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4320064"/>
            <a:ext cx="5805682" cy="8003453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51DA-3F4A-D247-9C00-6CCB48D217B0}" type="datetimeFigureOut">
              <a:rPr lang="es-CO" smtClean="0"/>
              <a:pPr/>
              <a:t>12/08/2020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DA10-CDC8-F540-8D3F-C43811F2F16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1166948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546" y="766681"/>
            <a:ext cx="15525572" cy="278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546" y="3833390"/>
            <a:ext cx="15525572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7546" y="13346867"/>
            <a:ext cx="4050149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351DA-3F4A-D247-9C00-6CCB48D217B0}" type="datetimeFigureOut">
              <a:rPr lang="es-CO" smtClean="0"/>
              <a:pPr/>
              <a:t>12/08/2020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2720" y="13346867"/>
            <a:ext cx="6075224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12968" y="13346867"/>
            <a:ext cx="4050149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5DA10-CDC8-F540-8D3F-C43811F2F16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58767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00088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22" indent="-450022" algn="l" defTabSz="1800088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66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250110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154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198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242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285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329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373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4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88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132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176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22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26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307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351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5818657" y="943135"/>
            <a:ext cx="10990169" cy="308705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180008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MÓVIL 001</a:t>
            </a:r>
            <a:endParaRPr kumimoji="0" lang="es-CO" sz="16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394294" y="5966807"/>
            <a:ext cx="129619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 la empresa</a:t>
            </a:r>
            <a:endParaRPr lang="es-CO" sz="6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846889" y="8768233"/>
            <a:ext cx="12961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Teléfono: </a:t>
            </a:r>
            <a:r>
              <a:rPr lang="es-CO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</a:t>
            </a:r>
            <a:endParaRPr lang="es-CO" sz="5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394294" y="6951795"/>
            <a:ext cx="1296193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CONTRATISTA IDU</a:t>
            </a:r>
            <a:endParaRPr lang="es-CO" sz="75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68244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11</Words>
  <Application>Microsoft Macintosh PowerPoint</Application>
  <PresentationFormat>Personalizado</PresentationFormat>
  <Paragraphs>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silvia carolina lopez sanchez</dc:creator>
  <cp:lastModifiedBy>ANAMARIA GONZALEZ gonzalez</cp:lastModifiedBy>
  <cp:revision>2</cp:revision>
  <dcterms:created xsi:type="dcterms:W3CDTF">2020-08-11T01:14:59Z</dcterms:created>
  <dcterms:modified xsi:type="dcterms:W3CDTF">2020-08-12T16:11:00Z</dcterms:modified>
</cp:coreProperties>
</file>