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7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mantenimiento vial de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imagen/es actual/es </a:t>
            </a:r>
            <a:r>
              <a:rPr lang="es-CO" dirty="0" smtClean="0">
                <a:solidFill>
                  <a:schemeClr val="tx1"/>
                </a:solidFill>
              </a:rPr>
              <a:t>del </a:t>
            </a:r>
            <a:r>
              <a:rPr lang="es-CO" dirty="0" smtClean="0">
                <a:solidFill>
                  <a:schemeClr val="tx1"/>
                </a:solidFill>
              </a:rPr>
              <a:t>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</a:t>
            </a:r>
            <a:r>
              <a:rPr lang="es-CO" dirty="0" smtClean="0">
                <a:solidFill>
                  <a:schemeClr val="tx1"/>
                </a:solidFill>
              </a:rPr>
              <a:t>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860274" y="2546484"/>
            <a:ext cx="4233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Suspensión  del Servicio de </a:t>
            </a:r>
            <a:r>
              <a:rPr lang="es-CO" dirty="0" smtClean="0">
                <a:latin typeface="Arial Rounded MT Bold" panose="020F0704030504030204" pitchFamily="34" charset="0"/>
                <a:cs typeface="Arial" pitchFamily="34" charset="0"/>
              </a:rPr>
              <a:t>energía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556792" y="284380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Barrio: __________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7" name="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36" y="2505314"/>
            <a:ext cx="896129" cy="897535"/>
          </a:xfrm>
          <a:prstGeom prst="rect">
            <a:avLst/>
          </a:prstGeom>
        </p:spPr>
      </p:pic>
      <p:sp>
        <p:nvSpPr>
          <p:cNvPr id="38" name="37 CuadroTexto"/>
          <p:cNvSpPr txBox="1"/>
          <p:nvPr/>
        </p:nvSpPr>
        <p:spPr>
          <a:xfrm>
            <a:off x="764704" y="3764811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Por motivo del desarrollo de las actividades del proyecto</a:t>
            </a:r>
            <a:r>
              <a:rPr lang="es-MX" altLang="es-CO" sz="1400" dirty="0" smtClean="0">
                <a:solidFill>
                  <a:srgbClr val="FF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MX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es necesaria la suspensión de</a:t>
            </a:r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 servicio de energía eléctrica, el día _______, en el horario:_________________.</a:t>
            </a:r>
            <a:endParaRPr lang="es-MX" altLang="es-CO" sz="1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4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4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esta suspensión.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es-CO" sz="14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donde le brindarán 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400" dirty="0"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135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28</cp:revision>
  <dcterms:created xsi:type="dcterms:W3CDTF">2017-09-14T15:05:19Z</dcterms:created>
  <dcterms:modified xsi:type="dcterms:W3CDTF">2019-02-12T21:42:38Z</dcterms:modified>
</cp:coreProperties>
</file>