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8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mantenimiento vial de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imagen/es actual/es </a:t>
            </a:r>
            <a:r>
              <a:rPr lang="es-CO" dirty="0" smtClean="0">
                <a:solidFill>
                  <a:schemeClr val="tx1"/>
                </a:solidFill>
              </a:rPr>
              <a:t>del </a:t>
            </a:r>
            <a:r>
              <a:rPr lang="es-CO" dirty="0" smtClean="0">
                <a:solidFill>
                  <a:schemeClr val="tx1"/>
                </a:solidFill>
              </a:rPr>
              <a:t>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</a:t>
            </a:r>
            <a:r>
              <a:rPr lang="es-CO" dirty="0" smtClean="0">
                <a:solidFill>
                  <a:schemeClr val="tx1"/>
                </a:solidFill>
              </a:rPr>
              <a:t>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46036" y="3563888"/>
            <a:ext cx="5400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proyecto, se hace necesaria la suspensión de</a:t>
            </a:r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 servicio de agua </a:t>
            </a:r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durante _____________, a </a:t>
            </a:r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partir del ___________, en el horario:_________________.</a:t>
            </a:r>
            <a:endParaRPr lang="es-MX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atender las siguientes recomendaciones, para el buen desarrollo de las actividades: </a:t>
            </a:r>
          </a:p>
          <a:p>
            <a:pPr algn="just"/>
            <a:endParaRPr lang="es-CO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Recoger agua potable previamente, cuidar el agua durante el tiempo de suspensión del servicio y evitar realizar actividades que requieran gran cantidad de agua durante este lapso.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2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IDU, </a:t>
            </a:r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200" dirty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200" dirty="0" smtClean="0">
                <a:latin typeface="+mj-lt"/>
                <a:ea typeface="Tahoma" pitchFamily="34" charset="0"/>
                <a:cs typeface="Tahoma" pitchFamily="34" charset="0"/>
              </a:rPr>
              <a:t> información sobre el tema. </a:t>
            </a:r>
            <a:endParaRPr lang="es-CO" sz="12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60274" y="2546484"/>
            <a:ext cx="423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Suspensión  del Servicio de agua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4" name="3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86" y="2415313"/>
            <a:ext cx="1006604" cy="1004537"/>
          </a:xfrm>
          <a:prstGeom prst="rect">
            <a:avLst/>
          </a:prstGeom>
        </p:spPr>
      </p:pic>
      <p:sp>
        <p:nvSpPr>
          <p:cNvPr id="35" name="34 CuadroTexto"/>
          <p:cNvSpPr txBox="1"/>
          <p:nvPr/>
        </p:nvSpPr>
        <p:spPr>
          <a:xfrm>
            <a:off x="1556792" y="284380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Barrio: __________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173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27</cp:revision>
  <dcterms:created xsi:type="dcterms:W3CDTF">2017-09-14T15:05:19Z</dcterms:created>
  <dcterms:modified xsi:type="dcterms:W3CDTF">2019-02-12T21:38:08Z</dcterms:modified>
</cp:coreProperties>
</file>