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el mantenimiento del  espacio público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0030" y="2843808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 smtClean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86426" y="2246322"/>
            <a:ext cx="536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1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187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2019-02-12T21:33:37Z</dcterms:modified>
</cp:coreProperties>
</file>