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274" y="-15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37384" y="347335"/>
            <a:ext cx="57719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 realizando el mantenimiento del espacio público de la Calle XX entre Carreras XX y XX</a:t>
            </a:r>
            <a:endParaRPr lang="es-CO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30" y="2341394"/>
            <a:ext cx="1043267" cy="76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19 CuadroTexto"/>
          <p:cNvSpPr txBox="1"/>
          <p:nvPr/>
        </p:nvSpPr>
        <p:spPr>
          <a:xfrm>
            <a:off x="722232" y="3347864"/>
            <a:ext cx="55753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Las obras de </a:t>
            </a:r>
            <a:r>
              <a:rPr lang="es-ES" alt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(escriba el nombre del proyecto) </a:t>
            </a:r>
            <a:r>
              <a:rPr lang="es-ES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han iniciado en la Localidad XXXXXXXX. Si quiere ser parte de ellas, el Instituto de Desarrollo Urbano –IDU – y la firma contratista encargada </a:t>
            </a:r>
            <a:r>
              <a:rPr lang="es-ES" altLang="es-CO" sz="1600" dirty="0" err="1">
                <a:latin typeface="+mj-lt"/>
                <a:ea typeface="Tahoma" pitchFamily="34" charset="0"/>
                <a:cs typeface="Arial" panose="020B0604020202020204" pitchFamily="34" charset="0"/>
              </a:rPr>
              <a:t>xxxxxxxxx</a:t>
            </a:r>
            <a:r>
              <a:rPr lang="es-ES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, invitan a</a:t>
            </a:r>
            <a:r>
              <a:rPr lang="es-MX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 la comunidad residente </a:t>
            </a:r>
            <a:r>
              <a:rPr lang="es-MX" alt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en esta Localidad </a:t>
            </a:r>
            <a:r>
              <a:rPr lang="es-MX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a presentar su hoja de vida, como parte </a:t>
            </a:r>
            <a:r>
              <a:rPr lang="es-MX" alt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del equipo </a:t>
            </a:r>
            <a:r>
              <a:rPr lang="es-MX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de </a:t>
            </a:r>
            <a:r>
              <a:rPr lang="es-CO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construcción. </a:t>
            </a:r>
          </a:p>
          <a:p>
            <a:pPr algn="just"/>
            <a:endParaRPr lang="es-CO" altLang="es-CO" sz="1600" dirty="0">
              <a:latin typeface="+mj-lt"/>
              <a:ea typeface="Tahoma" pitchFamily="34" charset="0"/>
              <a:cs typeface="Arial" panose="020B0604020202020204" pitchFamily="34" charset="0"/>
            </a:endParaRPr>
          </a:p>
          <a:p>
            <a:pPr algn="just"/>
            <a:r>
              <a:rPr lang="es-CO" alt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Si usted se encuentra interesado, comuníquese con el Punto IDU. Es </a:t>
            </a:r>
            <a:r>
              <a:rPr lang="es-CO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indispensable </a:t>
            </a:r>
            <a:r>
              <a:rPr lang="es-CO" alt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presentar la siguiente información:</a:t>
            </a:r>
          </a:p>
          <a:p>
            <a:pPr algn="just"/>
            <a:r>
              <a:rPr lang="es-CO" alt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- Escriba la documentación </a:t>
            </a:r>
            <a:endParaRPr lang="es-CO" altLang="es-CO" sz="1600" dirty="0">
              <a:latin typeface="+mj-lt"/>
              <a:ea typeface="Tahoma" pitchFamily="34" charset="0"/>
              <a:cs typeface="Arial" panose="020B0604020202020204" pitchFamily="34" charset="0"/>
            </a:endParaRPr>
          </a:p>
          <a:p>
            <a:pPr algn="ctr"/>
            <a:endParaRPr lang="es-CO" altLang="es-CO" sz="1600" dirty="0">
              <a:latin typeface="+mj-lt"/>
              <a:ea typeface="Tahoma" pitchFamily="34" charset="0"/>
              <a:cs typeface="Arial" panose="020B0604020202020204" pitchFamily="34" charset="0"/>
            </a:endParaRPr>
          </a:p>
          <a:p>
            <a:endParaRPr lang="es-CO" sz="1600" dirty="0">
              <a:latin typeface="+mj-lt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2214253" y="2341394"/>
            <a:ext cx="37152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b="1" dirty="0" smtClean="0">
                <a:latin typeface="Arial Rounded MT Bold" panose="020F0704030504030204" pitchFamily="34" charset="0"/>
                <a:ea typeface="Tahoma" pitchFamily="34" charset="0"/>
                <a:cs typeface="Tahoma" pitchFamily="34" charset="0"/>
              </a:rPr>
              <a:t>Contratación de </a:t>
            </a:r>
          </a:p>
          <a:p>
            <a:r>
              <a:rPr lang="es-CO" sz="2000" b="1" dirty="0" smtClean="0">
                <a:latin typeface="Arial Rounded MT Bold" panose="020F0704030504030204" pitchFamily="34" charset="0"/>
                <a:ea typeface="Tahoma" pitchFamily="34" charset="0"/>
                <a:cs typeface="Tahoma" pitchFamily="34" charset="0"/>
              </a:rPr>
              <a:t>Mano de Obra No Calificada</a:t>
            </a:r>
            <a:endParaRPr lang="es-CO" sz="2000" dirty="0">
              <a:latin typeface="Arial Rounded MT Bold" panose="020F0704030504030204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7808" y="6117020"/>
            <a:ext cx="6858000" cy="1818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141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23</cp:revision>
  <dcterms:created xsi:type="dcterms:W3CDTF">2017-09-14T15:05:19Z</dcterms:created>
  <dcterms:modified xsi:type="dcterms:W3CDTF">2019-02-13T16:04:49Z</dcterms:modified>
</cp:coreProperties>
</file>