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espacio público de la Calle XX entre Carreras XX y XX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33" name="2 CuadroTexto"/>
          <p:cNvSpPr txBox="1"/>
          <p:nvPr/>
        </p:nvSpPr>
        <p:spPr>
          <a:xfrm>
            <a:off x="58729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mantenimiento,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Actas 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4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6" y="6810870"/>
            <a:ext cx="331086" cy="323336"/>
          </a:xfrm>
          <a:prstGeom prst="rect">
            <a:avLst/>
          </a:prstGeom>
        </p:spPr>
      </p:pic>
      <p:pic>
        <p:nvPicPr>
          <p:cNvPr id="35" name="4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58" y="6819532"/>
            <a:ext cx="331396" cy="331396"/>
          </a:xfrm>
          <a:prstGeom prst="rect">
            <a:avLst/>
          </a:prstGeom>
        </p:spPr>
      </p:pic>
      <p:sp>
        <p:nvSpPr>
          <p:cNvPr id="36" name="47 CuadroTexto"/>
          <p:cNvSpPr txBox="1"/>
          <p:nvPr/>
        </p:nvSpPr>
        <p:spPr>
          <a:xfrm>
            <a:off x="94555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37" name="48 CuadroTexto"/>
          <p:cNvSpPr txBox="1"/>
          <p:nvPr/>
        </p:nvSpPr>
        <p:spPr>
          <a:xfrm>
            <a:off x="390601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38" name="3 CuadroTexto"/>
          <p:cNvSpPr txBox="1"/>
          <p:nvPr/>
        </p:nvSpPr>
        <p:spPr>
          <a:xfrm>
            <a:off x="49063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39" name="21 CuadroTexto"/>
          <p:cNvSpPr txBox="1"/>
          <p:nvPr/>
        </p:nvSpPr>
        <p:spPr>
          <a:xfrm>
            <a:off x="548680" y="2270066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dirty="0" smtClean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288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18</cp:revision>
  <dcterms:created xsi:type="dcterms:W3CDTF">2017-09-14T15:05:19Z</dcterms:created>
  <dcterms:modified xsi:type="dcterms:W3CDTF">2019-02-13T16:04:36Z</dcterms:modified>
</cp:coreProperties>
</file>