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7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puente peatonal de 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finalizado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las obras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mantenimiento /conservación/ rehabilitación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de este puente peatonal, mejorando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calidad de vida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y la seguridad peatonal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barrios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 de la localidad de XXXXXXXX.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Dentro de las actividades de mantenimiento realizadas se encuentra XXXXXXXXXXXXXXXXXXXXXX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Solicitamos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a la comunidad seguir estas recomendaciones para  la adecuada conservación de las obras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142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2019-02-12T22:19:06Z</dcterms:modified>
</cp:coreProperties>
</file>