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96" y="2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424376" y="367080"/>
            <a:ext cx="60289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Así avanza el mantenimiento vial de la Calle </a:t>
            </a:r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XX entre </a:t>
            </a:r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Carreras </a:t>
            </a:r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XX y XX</a:t>
            </a:r>
            <a:endParaRPr lang="es-CO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38690" y="1835696"/>
            <a:ext cx="27903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/>
              <a:t>Volante: 1 Fecha: XXXX  Localidades: </a:t>
            </a:r>
            <a:r>
              <a:rPr lang="es-CO" sz="700" dirty="0" err="1" smtClean="0"/>
              <a:t>xxxxxx</a:t>
            </a:r>
            <a:r>
              <a:rPr lang="es-CO" sz="700" dirty="0" smtClean="0"/>
              <a:t>  Contrato:  </a:t>
            </a:r>
            <a:r>
              <a:rPr lang="es-CO" sz="700" dirty="0" err="1" smtClean="0"/>
              <a:t>xxxx</a:t>
            </a:r>
            <a:r>
              <a:rPr lang="es-CO" sz="700" dirty="0" smtClean="0"/>
              <a:t> de </a:t>
            </a:r>
            <a:r>
              <a:rPr lang="es-CO" sz="700" dirty="0" err="1" smtClean="0"/>
              <a:t>xxxx</a:t>
            </a:r>
            <a:r>
              <a:rPr lang="es-CO" sz="700" dirty="0" smtClean="0"/>
              <a:t> </a:t>
            </a:r>
            <a:endParaRPr lang="es-CO" sz="700" dirty="0"/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6" name="5 Rectángulo"/>
          <p:cNvSpPr/>
          <p:nvPr/>
        </p:nvSpPr>
        <p:spPr>
          <a:xfrm>
            <a:off x="0" y="5276502"/>
            <a:ext cx="6858000" cy="25358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</a:t>
            </a:r>
            <a:r>
              <a:rPr lang="es-CO" dirty="0" smtClean="0">
                <a:solidFill>
                  <a:schemeClr val="tx1"/>
                </a:solidFill>
              </a:rPr>
              <a:t>imagen/es de actividades realizadas.</a:t>
            </a:r>
            <a:endParaRPr lang="es-CO" dirty="0" smtClean="0">
              <a:solidFill>
                <a:schemeClr val="tx1"/>
              </a:solidFill>
            </a:endParaRP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NO distorsionar la imagen.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4" name="20 CuadroTexto"/>
          <p:cNvSpPr txBox="1"/>
          <p:nvPr/>
        </p:nvSpPr>
        <p:spPr>
          <a:xfrm>
            <a:off x="638690" y="2383402"/>
            <a:ext cx="577163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400" dirty="0" smtClean="0">
                <a:latin typeface="+mj-lt"/>
                <a:cs typeface="Arial" panose="020B0604020202020204" pitchFamily="34" charset="0"/>
              </a:rPr>
              <a:t>Estamos realizando el mantenimiento de este tramo vial/puente/tramo de espacio público/, 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que mejorará la 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movilidad y la calidad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de vida de los habitantes del (sur-norte-oriente-occidente – escoger la que más se acomode) de la ciudad; y (escriba otro beneficio). </a:t>
            </a:r>
          </a:p>
          <a:p>
            <a:pPr algn="just"/>
            <a:endParaRPr lang="es-ES" sz="1400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ES" sz="1400" dirty="0" smtClean="0">
                <a:latin typeface="+mj-lt"/>
                <a:cs typeface="Arial" panose="020B0604020202020204" pitchFamily="34" charset="0"/>
              </a:rPr>
              <a:t>A la fecha, llevamos un avance de XX%, y hemos realizado las siguientes actividades:  </a:t>
            </a:r>
            <a:r>
              <a:rPr lang="es-ES" sz="1400" dirty="0">
                <a:latin typeface="+mj-lt"/>
                <a:cs typeface="Arial" panose="020B0604020202020204" pitchFamily="34" charset="0"/>
              </a:rPr>
              <a:t>(escriba las actividades</a:t>
            </a:r>
            <a:r>
              <a:rPr lang="es-ES" sz="1400" dirty="0" smtClean="0">
                <a:latin typeface="+mj-lt"/>
                <a:cs typeface="Arial" panose="020B0604020202020204" pitchFamily="34" charset="0"/>
              </a:rPr>
              <a:t>).</a:t>
            </a:r>
            <a:endParaRPr lang="es-ES" sz="1400" dirty="0">
              <a:latin typeface="+mj-lt"/>
              <a:cs typeface="Arial" panose="020B0604020202020204" pitchFamily="34" charset="0"/>
            </a:endParaRPr>
          </a:p>
          <a:p>
            <a:pPr algn="just"/>
            <a:endParaRPr lang="es-ES" sz="1400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ES" sz="1400" dirty="0">
                <a:latin typeface="+mj-lt"/>
                <a:ea typeface="Tahoma" pitchFamily="34" charset="0"/>
                <a:cs typeface="Arial" panose="020B0604020202020204" pitchFamily="34" charset="0"/>
              </a:rPr>
              <a:t>El Punto IDU está a su disposición para brindar información adicional sobre la obra</a:t>
            </a:r>
            <a:r>
              <a:rPr lang="es-CO" sz="1400" dirty="0">
                <a:latin typeface="+mj-lt"/>
                <a:ea typeface="Tahoma" pitchFamily="34" charset="0"/>
                <a:cs typeface="Arial" panose="020B0604020202020204" pitchFamily="34" charset="0"/>
              </a:rPr>
              <a:t>. </a:t>
            </a:r>
            <a:endParaRPr lang="es-CO" sz="1400" dirty="0">
              <a:latin typeface="+mj-lt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400" dirty="0" smtClean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ES" sz="1400" dirty="0" smtClean="0">
                <a:latin typeface="+mj-lt"/>
                <a:cs typeface="Arial" panose="020B0604020202020204" pitchFamily="34" charset="0"/>
              </a:rPr>
              <a:t> </a:t>
            </a:r>
            <a:endParaRPr lang="es-CO" sz="1400" dirty="0" smtClean="0">
              <a:latin typeface="+mj-lt"/>
              <a:cs typeface="Arial" panose="020B0604020202020204" pitchFamily="34" charset="0"/>
            </a:endParaRPr>
          </a:p>
          <a:p>
            <a:endParaRPr lang="es-CO" sz="14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146</Words>
  <Application>Microsoft Office PowerPoint</Application>
  <PresentationFormat>Presentación en pantalla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33</cp:revision>
  <dcterms:created xsi:type="dcterms:W3CDTF">2017-09-14T15:05:19Z</dcterms:created>
  <dcterms:modified xsi:type="dcterms:W3CDTF">2019-02-13T16:02:23Z</dcterms:modified>
</cp:coreProperties>
</file>