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96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67080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Así avanza el mantenimiento vial de la Calle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entre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smtClean="0">
                <a:solidFill>
                  <a:schemeClr val="tx1"/>
                </a:solidFill>
              </a:rPr>
              <a:t>imagen/es de actividades realizadas.</a:t>
            </a:r>
            <a:endParaRPr lang="es-CO" dirty="0" smtClean="0">
              <a:solidFill>
                <a:schemeClr val="tx1"/>
              </a:solidFill>
            </a:endParaRP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Estamos realizando el mantenimiento de este tramo vial/puente/tramo de espacio público/, 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que mejorará la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movilidad y la calidad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de vida de los habitantes del (sur-norte-oriente-occidente – escoger la que más se acomode) de la ciudad; y (escriba otro beneficio). 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A la fecha, llevamos un avance de XX%, y hemos realizado las siguientes actividades: 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(escriba las actividades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).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la obra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146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33</cp:revision>
  <dcterms:created xsi:type="dcterms:W3CDTF">2017-09-14T15:05:19Z</dcterms:created>
  <dcterms:modified xsi:type="dcterms:W3CDTF">2019-02-13T16:02:23Z</dcterms:modified>
</cp:coreProperties>
</file>