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14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cs typeface="Arial" panose="020B0604020202020204" pitchFamily="34" charset="0"/>
              </a:rPr>
              <a:t>A partir de (fecha) y durante (tiempo), en horario (solo si es nocturno), inician las actividades de mantenimiento /conservación/ rehabilitación vial de este tramo, que mejorarán la calidad de vida de los habitantes de los barrios </a:t>
            </a:r>
            <a:r>
              <a:rPr lang="es-ES" sz="1600" dirty="0" err="1" smtClean="0"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cs typeface="Arial" panose="020B0604020202020204" pitchFamily="34" charset="0"/>
              </a:rPr>
              <a:t> </a:t>
            </a:r>
            <a:endParaRPr lang="es-CO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32656" y="1939062"/>
            <a:ext cx="3900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>
                <a:latin typeface="+mj-lt"/>
              </a:rPr>
              <a:t>Volante: 1 Fecha: XXXX  Localidades: </a:t>
            </a:r>
            <a:r>
              <a:rPr lang="es-CO" sz="800" dirty="0" err="1" smtClean="0">
                <a:latin typeface="+mj-lt"/>
              </a:rPr>
              <a:t>xxxxxx</a:t>
            </a:r>
            <a:r>
              <a:rPr lang="es-CO" sz="800" dirty="0" smtClean="0">
                <a:latin typeface="+mj-lt"/>
              </a:rPr>
              <a:t>  Contrato: 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de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</a:t>
            </a:r>
            <a:endParaRPr lang="es-CO" sz="800" dirty="0">
              <a:latin typeface="+mj-lt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vial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5" name="24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29" name="28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0" name="29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" name="2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200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2017-09-14T15:33:10Z</dcterms:created>
  <dcterms:modified xsi:type="dcterms:W3CDTF">2019-02-13T16:05:51Z</dcterms:modified>
</cp:coreProperties>
</file>