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6858000" cy="185195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344034" y="2605132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A partir de (fecha) y durante (tiempo), en horario (solo si es nocturno), inician las actividades de mantenimiento del puente, que mejorarán las condiciones de seguridad vehicular de los barrios </a:t>
            </a:r>
            <a:r>
              <a:rPr lang="es-ES" sz="16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latin typeface="+mj-lt"/>
                <a:cs typeface="Arial" panose="020B0604020202020204" pitchFamily="34" charset="0"/>
              </a:rPr>
              <a:t> y (escriba otro beneficio). Las actividades NO generarán afectaciones al tránsito. (o aclarar brevemente)</a:t>
            </a:r>
          </a:p>
          <a:p>
            <a:pPr algn="just"/>
            <a:endParaRPr lang="es-ES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cs typeface="Arial" panose="020B0604020202020204" pitchFamily="34" charset="0"/>
              </a:rPr>
              <a:t>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5004048"/>
            <a:ext cx="3933057" cy="26642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Foto del estado actual de la zona, que evidencie la necesidad del mantenimiento (luego eliminar el recuadro)</a:t>
            </a:r>
            <a:endParaRPr lang="es-CO" sz="1200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077072" y="5148064"/>
            <a:ext cx="2474148" cy="2165757"/>
            <a:chOff x="243145" y="5077631"/>
            <a:chExt cx="3748226" cy="3645873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3"/>
              <a:ext cx="3748226" cy="272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latin typeface="+mj-lt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>
                <a:latin typeface="+mj-lt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00" y="5090518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5077631"/>
              <a:ext cx="3202490" cy="414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 smtClean="0">
                  <a:latin typeface="+mj-lt"/>
                </a:rPr>
                <a:t>DISCULPE LAS INCOMODIDADES  </a:t>
              </a:r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32656" y="1939062"/>
            <a:ext cx="3900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Volante: 1 Fecha: XXXX  Localidades: </a:t>
            </a:r>
            <a:r>
              <a:rPr lang="es-CO" sz="800" dirty="0" err="1" smtClean="0"/>
              <a:t>xxxxxx</a:t>
            </a:r>
            <a:r>
              <a:rPr lang="es-CO" sz="800" dirty="0" smtClean="0"/>
              <a:t>  Contrato:  </a:t>
            </a:r>
            <a:r>
              <a:rPr lang="es-CO" sz="800" dirty="0" err="1" smtClean="0"/>
              <a:t>xxxx</a:t>
            </a:r>
            <a:r>
              <a:rPr lang="es-CO" sz="800" dirty="0" smtClean="0"/>
              <a:t> de </a:t>
            </a:r>
            <a:r>
              <a:rPr lang="es-CO" sz="800" dirty="0" err="1" smtClean="0"/>
              <a:t>xxxx</a:t>
            </a:r>
            <a:r>
              <a:rPr lang="es-CO" sz="800" dirty="0" smtClean="0"/>
              <a:t> </a:t>
            </a:r>
            <a:endParaRPr lang="es-CO" sz="8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65596" y="251520"/>
            <a:ext cx="55446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el mantenimiento del puente vehicular de la Calle XX entre Carreras XX y XX </a:t>
            </a:r>
          </a:p>
          <a:p>
            <a:pPr algn="ctr"/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0" name="19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33" name="32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34" name="33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34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7" name="36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8" name="37 Imagen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1" name="20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2" name="21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194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2017-09-14T15:33:10Z</dcterms:created>
  <dcterms:modified xsi:type="dcterms:W3CDTF">2019-02-13T16:05:39Z</dcterms:modified>
</cp:coreProperties>
</file>