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realizando el mantenimiento de la  Calle XX entre 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los avances de obra, y las actividades que estamos realizando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movilidad y la calidad de vida de los habitantes/peatones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Comité IDU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obra con gente trabajando.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134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32</cp:revision>
  <dcterms:created xsi:type="dcterms:W3CDTF">2017-09-14T15:39:50Z</dcterms:created>
  <dcterms:modified xsi:type="dcterms:W3CDTF">2019-02-13T15:39:47Z</dcterms:modified>
</cp:coreProperties>
</file>