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Av</a:t>
            </a:r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. </a:t>
            </a:r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Calle XX entre Carreras XX y XX</a:t>
            </a:r>
            <a:endParaRPr lang="es-CO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tiene nueva cara!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11487"/>
            <a:ext cx="40881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 las actividades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 realizamos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mejorar la movilidad y calidad de vida de los habitantes/peatones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En esta reunión daremos las pautas de sostenibilidad y cuidado de las obras finalizadas.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</a:t>
            </a:r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de Finalización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imagen de obra finalizada.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143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28</cp:revision>
  <dcterms:created xsi:type="dcterms:W3CDTF">2017-09-14T15:39:50Z</dcterms:created>
  <dcterms:modified xsi:type="dcterms:W3CDTF">2019-02-13T15:34:20Z</dcterms:modified>
</cp:coreProperties>
</file>