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</a:t>
            </a:r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realizando el mantenimiento de la  Calle XX entre Carreras XX y XX</a:t>
            </a:r>
            <a:endParaRPr lang="es-CO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83495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Aclare sus inquietudes y conozca las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actividades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que estamos realizando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para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mejorar la movilidad y calidad de vida de los habitantes/peatones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80360" y="1732166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latin typeface="Gotham Rounded Book" pitchFamily="50" charset="0"/>
              </a:rPr>
              <a:t>Volante: 1 Fecha: XXXX  Localidades: </a:t>
            </a:r>
            <a:r>
              <a:rPr lang="es-CO" sz="600" dirty="0" err="1" smtClean="0">
                <a:latin typeface="Gotham Rounded Book" pitchFamily="50" charset="0"/>
              </a:rPr>
              <a:t>xxxxxx</a:t>
            </a:r>
            <a:r>
              <a:rPr lang="es-CO" sz="600" dirty="0" smtClean="0">
                <a:latin typeface="Gotham Rounded Book" pitchFamily="50" charset="0"/>
              </a:rPr>
              <a:t>  Contrato: 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de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</a:t>
            </a:r>
            <a:endParaRPr lang="es-CO" sz="600" dirty="0">
              <a:latin typeface="Gotham Rounded Book" pitchFamily="50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</a:t>
            </a:r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Extraordinaria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</a:t>
            </a:r>
            <a:r>
              <a:rPr lang="es-CO" dirty="0" smtClean="0">
                <a:solidFill>
                  <a:srgbClr val="009FE3"/>
                </a:solidFill>
              </a:rPr>
              <a:t> imagen de obra con gente trabajando.  </a:t>
            </a:r>
            <a:r>
              <a:rPr lang="es-CO" dirty="0" smtClean="0">
                <a:solidFill>
                  <a:srgbClr val="009FE3"/>
                </a:solidFill>
              </a:rPr>
              <a:t>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130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31</cp:revision>
  <dcterms:created xsi:type="dcterms:W3CDTF">2017-09-14T15:39:50Z</dcterms:created>
  <dcterms:modified xsi:type="dcterms:W3CDTF">2019-02-13T15:38:21Z</dcterms:modified>
</cp:coreProperties>
</file>